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305" r:id="rId5"/>
    <p:sldId id="316" r:id="rId6"/>
    <p:sldId id="338" r:id="rId7"/>
    <p:sldId id="313" r:id="rId8"/>
    <p:sldId id="311" r:id="rId9"/>
    <p:sldId id="312" r:id="rId10"/>
    <p:sldId id="315" r:id="rId11"/>
    <p:sldId id="314" r:id="rId12"/>
    <p:sldId id="301" r:id="rId13"/>
  </p:sldIdLst>
  <p:sldSz cx="12192000" cy="6858000"/>
  <p:notesSz cx="6858000" cy="9144000"/>
  <p:defaultTextStyle>
    <a:defPPr>
      <a:defRPr lang="nl-NL"/>
    </a:defPPr>
    <a:lvl1pPr marL="0" algn="l" defTabSz="914312" rtl="0" eaLnBrk="1" latinLnBrk="0" hangingPunct="1">
      <a:defRPr sz="1800" kern="1200">
        <a:solidFill>
          <a:schemeClr val="tx1"/>
        </a:solidFill>
        <a:latin typeface="+mn-lt"/>
        <a:ea typeface="+mn-ea"/>
        <a:cs typeface="+mn-cs"/>
      </a:defRPr>
    </a:lvl1pPr>
    <a:lvl2pPr marL="457156" algn="l" defTabSz="914312" rtl="0" eaLnBrk="1" latinLnBrk="0" hangingPunct="1">
      <a:defRPr sz="1800" kern="1200">
        <a:solidFill>
          <a:schemeClr val="tx1"/>
        </a:solidFill>
        <a:latin typeface="+mn-lt"/>
        <a:ea typeface="+mn-ea"/>
        <a:cs typeface="+mn-cs"/>
      </a:defRPr>
    </a:lvl2pPr>
    <a:lvl3pPr marL="914312" algn="l" defTabSz="914312" rtl="0" eaLnBrk="1" latinLnBrk="0" hangingPunct="1">
      <a:defRPr sz="1800" kern="1200">
        <a:solidFill>
          <a:schemeClr val="tx1"/>
        </a:solidFill>
        <a:latin typeface="+mn-lt"/>
        <a:ea typeface="+mn-ea"/>
        <a:cs typeface="+mn-cs"/>
      </a:defRPr>
    </a:lvl3pPr>
    <a:lvl4pPr marL="1371469" algn="l" defTabSz="914312" rtl="0" eaLnBrk="1" latinLnBrk="0" hangingPunct="1">
      <a:defRPr sz="1800" kern="1200">
        <a:solidFill>
          <a:schemeClr val="tx1"/>
        </a:solidFill>
        <a:latin typeface="+mn-lt"/>
        <a:ea typeface="+mn-ea"/>
        <a:cs typeface="+mn-cs"/>
      </a:defRPr>
    </a:lvl4pPr>
    <a:lvl5pPr marL="1828626" algn="l" defTabSz="914312" rtl="0" eaLnBrk="1" latinLnBrk="0" hangingPunct="1">
      <a:defRPr sz="1800" kern="1200">
        <a:solidFill>
          <a:schemeClr val="tx1"/>
        </a:solidFill>
        <a:latin typeface="+mn-lt"/>
        <a:ea typeface="+mn-ea"/>
        <a:cs typeface="+mn-cs"/>
      </a:defRPr>
    </a:lvl5pPr>
    <a:lvl6pPr marL="2285782" algn="l" defTabSz="914312" rtl="0" eaLnBrk="1" latinLnBrk="0" hangingPunct="1">
      <a:defRPr sz="1800" kern="1200">
        <a:solidFill>
          <a:schemeClr val="tx1"/>
        </a:solidFill>
        <a:latin typeface="+mn-lt"/>
        <a:ea typeface="+mn-ea"/>
        <a:cs typeface="+mn-cs"/>
      </a:defRPr>
    </a:lvl6pPr>
    <a:lvl7pPr marL="2742938" algn="l" defTabSz="914312" rtl="0" eaLnBrk="1" latinLnBrk="0" hangingPunct="1">
      <a:defRPr sz="1800" kern="1200">
        <a:solidFill>
          <a:schemeClr val="tx1"/>
        </a:solidFill>
        <a:latin typeface="+mn-lt"/>
        <a:ea typeface="+mn-ea"/>
        <a:cs typeface="+mn-cs"/>
      </a:defRPr>
    </a:lvl7pPr>
    <a:lvl8pPr marL="3200094" algn="l" defTabSz="914312" rtl="0" eaLnBrk="1" latinLnBrk="0" hangingPunct="1">
      <a:defRPr sz="1800" kern="1200">
        <a:solidFill>
          <a:schemeClr val="tx1"/>
        </a:solidFill>
        <a:latin typeface="+mn-lt"/>
        <a:ea typeface="+mn-ea"/>
        <a:cs typeface="+mn-cs"/>
      </a:defRPr>
    </a:lvl8pPr>
    <a:lvl9pPr marL="3657251" algn="l" defTabSz="91431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37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989C86-44D5-48A9-921F-A4BF5F1C9FB4}" v="1" dt="2026-02-09T09:44:23.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068" autoAdjust="0"/>
  </p:normalViewPr>
  <p:slideViewPr>
    <p:cSldViewPr snapToGrid="0">
      <p:cViewPr varScale="1">
        <p:scale>
          <a:sx n="102" d="100"/>
          <a:sy n="102" d="100"/>
        </p:scale>
        <p:origin x="1008"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Hoek" userId="ae43f909e3cb95c1" providerId="LiveId" clId="{A1737A12-A5A1-40FD-9A31-85B3931E5AEA}"/>
    <pc:docChg chg="undo custSel addSld delSld modSld sldOrd modMainMaster">
      <pc:chgData name="Owen Hoek" userId="ae43f909e3cb95c1" providerId="LiveId" clId="{A1737A12-A5A1-40FD-9A31-85B3931E5AEA}" dt="2026-02-06T23:15:35.966" v="2858"/>
      <pc:docMkLst>
        <pc:docMk/>
      </pc:docMkLst>
      <pc:sldChg chg="modSp mod setBg">
        <pc:chgData name="Owen Hoek" userId="ae43f909e3cb95c1" providerId="LiveId" clId="{A1737A12-A5A1-40FD-9A31-85B3931E5AEA}" dt="2026-02-06T15:14:41.434" v="42"/>
        <pc:sldMkLst>
          <pc:docMk/>
          <pc:sldMk cId="2688274080" sldId="301"/>
        </pc:sldMkLst>
        <pc:spChg chg="mod">
          <ac:chgData name="Owen Hoek" userId="ae43f909e3cb95c1" providerId="LiveId" clId="{A1737A12-A5A1-40FD-9A31-85B3931E5AEA}" dt="2026-02-06T15:13:39.897" v="35" actId="14100"/>
          <ac:spMkLst>
            <pc:docMk/>
            <pc:sldMk cId="2688274080" sldId="301"/>
            <ac:spMk id="7" creationId="{CAF9FCE3-689E-B5CD-55F7-DD2E1FA86459}"/>
          </ac:spMkLst>
        </pc:spChg>
        <pc:spChg chg="mod">
          <ac:chgData name="Owen Hoek" userId="ae43f909e3cb95c1" providerId="LiveId" clId="{A1737A12-A5A1-40FD-9A31-85B3931E5AEA}" dt="2026-02-06T15:13:58.242" v="41" actId="14100"/>
          <ac:spMkLst>
            <pc:docMk/>
            <pc:sldMk cId="2688274080" sldId="301"/>
            <ac:spMk id="11" creationId="{FB349CE3-2B51-6384-C28F-EBB3CBD0383D}"/>
          </ac:spMkLst>
        </pc:spChg>
      </pc:sldChg>
      <pc:sldChg chg="addSp modSp mod modTransition setBg">
        <pc:chgData name="Owen Hoek" userId="ae43f909e3cb95c1" providerId="LiveId" clId="{A1737A12-A5A1-40FD-9A31-85B3931E5AEA}" dt="2026-02-06T17:20:30.222" v="1267" actId="14100"/>
        <pc:sldMkLst>
          <pc:docMk/>
          <pc:sldMk cId="1284566564" sldId="305"/>
        </pc:sldMkLst>
        <pc:spChg chg="add mod">
          <ac:chgData name="Owen Hoek" userId="ae43f909e3cb95c1" providerId="LiveId" clId="{A1737A12-A5A1-40FD-9A31-85B3931E5AEA}" dt="2026-02-06T17:20:30.222" v="1267" actId="14100"/>
          <ac:spMkLst>
            <pc:docMk/>
            <pc:sldMk cId="1284566564" sldId="305"/>
            <ac:spMk id="2" creationId="{9D95B60D-C301-6E83-E82A-9C38E06A9EAE}"/>
          </ac:spMkLst>
        </pc:spChg>
        <pc:spChg chg="add mod">
          <ac:chgData name="Owen Hoek" userId="ae43f909e3cb95c1" providerId="LiveId" clId="{A1737A12-A5A1-40FD-9A31-85B3931E5AEA}" dt="2026-02-06T17:20:25.240" v="1266" actId="948"/>
          <ac:spMkLst>
            <pc:docMk/>
            <pc:sldMk cId="1284566564" sldId="305"/>
            <ac:spMk id="3" creationId="{33DC3799-C9AD-31C4-77F3-C2CA549055D5}"/>
          </ac:spMkLst>
        </pc:spChg>
        <pc:spChg chg="add mod">
          <ac:chgData name="Owen Hoek" userId="ae43f909e3cb95c1" providerId="LiveId" clId="{A1737A12-A5A1-40FD-9A31-85B3931E5AEA}" dt="2026-02-06T15:16:18.642" v="76" actId="1076"/>
          <ac:spMkLst>
            <pc:docMk/>
            <pc:sldMk cId="1284566564" sldId="305"/>
            <ac:spMk id="4" creationId="{2C275A6A-5D4F-7CCA-43D1-04EF7314A00C}"/>
          </ac:spMkLst>
        </pc:spChg>
        <pc:spChg chg="mod">
          <ac:chgData name="Owen Hoek" userId="ae43f909e3cb95c1" providerId="LiveId" clId="{A1737A12-A5A1-40FD-9A31-85B3931E5AEA}" dt="2026-02-06T15:59:41.424" v="1225" actId="692"/>
          <ac:spMkLst>
            <pc:docMk/>
            <pc:sldMk cId="1284566564" sldId="305"/>
            <ac:spMk id="6" creationId="{8BC0A829-A655-3BC3-ABD6-A5371A316BE2}"/>
          </ac:spMkLst>
        </pc:spChg>
        <pc:grpChg chg="add mod">
          <ac:chgData name="Owen Hoek" userId="ae43f909e3cb95c1" providerId="LiveId" clId="{A1737A12-A5A1-40FD-9A31-85B3931E5AEA}" dt="2026-02-06T15:16:23.872" v="77" actId="1076"/>
          <ac:grpSpMkLst>
            <pc:docMk/>
            <pc:sldMk cId="1284566564" sldId="305"/>
            <ac:grpSpMk id="5" creationId="{997EBA99-CCB3-234F-8929-946128689705}"/>
          </ac:grpSpMkLst>
        </pc:grpChg>
        <pc:picChg chg="mod">
          <ac:chgData name="Owen Hoek" userId="ae43f909e3cb95c1" providerId="LiveId" clId="{A1737A12-A5A1-40FD-9A31-85B3931E5AEA}" dt="2026-02-06T15:16:23.872" v="77" actId="1076"/>
          <ac:picMkLst>
            <pc:docMk/>
            <pc:sldMk cId="1284566564" sldId="305"/>
            <ac:picMk id="7" creationId="{B4630C3F-7D22-EED4-51C8-EA161B84F87B}"/>
          </ac:picMkLst>
        </pc:picChg>
        <pc:picChg chg="mod">
          <ac:chgData name="Owen Hoek" userId="ae43f909e3cb95c1" providerId="LiveId" clId="{A1737A12-A5A1-40FD-9A31-85B3931E5AEA}" dt="2026-02-06T15:16:23.872" v="77" actId="1076"/>
          <ac:picMkLst>
            <pc:docMk/>
            <pc:sldMk cId="1284566564" sldId="305"/>
            <ac:picMk id="8" creationId="{A79AC0CA-2FA4-965C-6E4C-088446291301}"/>
          </ac:picMkLst>
        </pc:picChg>
      </pc:sldChg>
      <pc:sldChg chg="addSp delSp modSp mod modTransition setBg modAnim">
        <pc:chgData name="Owen Hoek" userId="ae43f909e3cb95c1" providerId="LiveId" clId="{A1737A12-A5A1-40FD-9A31-85B3931E5AEA}" dt="2026-02-06T21:46:32.172" v="2306" actId="1076"/>
        <pc:sldMkLst>
          <pc:docMk/>
          <pc:sldMk cId="3997718346" sldId="311"/>
        </pc:sldMkLst>
        <pc:spChg chg="add mod ord">
          <ac:chgData name="Owen Hoek" userId="ae43f909e3cb95c1" providerId="LiveId" clId="{A1737A12-A5A1-40FD-9A31-85B3931E5AEA}" dt="2026-02-06T15:23:27.657" v="234" actId="403"/>
          <ac:spMkLst>
            <pc:docMk/>
            <pc:sldMk cId="3997718346" sldId="311"/>
            <ac:spMk id="17" creationId="{7DD77ED2-5808-4B25-85CE-B08DCD1361A9}"/>
          </ac:spMkLst>
        </pc:spChg>
        <pc:spChg chg="mod">
          <ac:chgData name="Owen Hoek" userId="ae43f909e3cb95c1" providerId="LiveId" clId="{A1737A12-A5A1-40FD-9A31-85B3931E5AEA}" dt="2026-02-06T16:00:01.897" v="1228" actId="1076"/>
          <ac:spMkLst>
            <pc:docMk/>
            <pc:sldMk cId="3997718346" sldId="311"/>
            <ac:spMk id="23" creationId="{CC1F06DC-2FCE-EB27-8378-0884234E6FE5}"/>
          </ac:spMkLst>
        </pc:spChg>
        <pc:spChg chg="mod ord">
          <ac:chgData name="Owen Hoek" userId="ae43f909e3cb95c1" providerId="LiveId" clId="{A1737A12-A5A1-40FD-9A31-85B3931E5AEA}" dt="2026-02-06T15:26:19.323" v="303" actId="313"/>
          <ac:spMkLst>
            <pc:docMk/>
            <pc:sldMk cId="3997718346" sldId="311"/>
            <ac:spMk id="32" creationId="{30A8CD2D-6A7D-66BE-E7D6-76864BBD8FFC}"/>
          </ac:spMkLst>
        </pc:spChg>
        <pc:grpChg chg="add mod ord">
          <ac:chgData name="Owen Hoek" userId="ae43f909e3cb95c1" providerId="LiveId" clId="{A1737A12-A5A1-40FD-9A31-85B3931E5AEA}" dt="2026-02-06T15:26:07.003" v="260" actId="167"/>
          <ac:grpSpMkLst>
            <pc:docMk/>
            <pc:sldMk cId="3997718346" sldId="311"/>
            <ac:grpSpMk id="21" creationId="{2411F5D9-73B9-7DCD-A9B3-BD65C0394831}"/>
          </ac:grpSpMkLst>
        </pc:grpChg>
        <pc:grpChg chg="add mod">
          <ac:chgData name="Owen Hoek" userId="ae43f909e3cb95c1" providerId="LiveId" clId="{A1737A12-A5A1-40FD-9A31-85B3931E5AEA}" dt="2026-02-06T16:00:05.445" v="1229" actId="167"/>
          <ac:grpSpMkLst>
            <pc:docMk/>
            <pc:sldMk cId="3997718346" sldId="311"/>
            <ac:grpSpMk id="22" creationId="{F13C746A-65EE-852A-1963-8262B90B3B69}"/>
          </ac:grpSpMkLst>
        </pc:grpChg>
        <pc:picChg chg="add mod">
          <ac:chgData name="Owen Hoek" userId="ae43f909e3cb95c1" providerId="LiveId" clId="{A1737A12-A5A1-40FD-9A31-85B3931E5AEA}" dt="2026-02-06T21:46:32.172" v="2306" actId="1076"/>
          <ac:picMkLst>
            <pc:docMk/>
            <pc:sldMk cId="3997718346" sldId="311"/>
            <ac:picMk id="2" creationId="{510BA07E-05DA-BDEB-1363-E92CB593BBC4}"/>
          </ac:picMkLst>
        </pc:picChg>
        <pc:picChg chg="add mod">
          <ac:chgData name="Owen Hoek" userId="ae43f909e3cb95c1" providerId="LiveId" clId="{A1737A12-A5A1-40FD-9A31-85B3931E5AEA}" dt="2026-02-06T15:23:22.591" v="233" actId="164"/>
          <ac:picMkLst>
            <pc:docMk/>
            <pc:sldMk cId="3997718346" sldId="311"/>
            <ac:picMk id="13" creationId="{E2AC0BA3-F87E-5847-E0B7-C6CB4EB37A52}"/>
          </ac:picMkLst>
        </pc:picChg>
        <pc:picChg chg="mod">
          <ac:chgData name="Owen Hoek" userId="ae43f909e3cb95c1" providerId="LiveId" clId="{A1737A12-A5A1-40FD-9A31-85B3931E5AEA}" dt="2026-02-06T21:45:02.112" v="2291" actId="1076"/>
          <ac:picMkLst>
            <pc:docMk/>
            <pc:sldMk cId="3997718346" sldId="311"/>
            <ac:picMk id="15" creationId="{CB23C8EB-8895-2EC9-D4A4-46E680C15311}"/>
          </ac:picMkLst>
        </pc:picChg>
        <pc:picChg chg="mod">
          <ac:chgData name="Owen Hoek" userId="ae43f909e3cb95c1" providerId="LiveId" clId="{A1737A12-A5A1-40FD-9A31-85B3931E5AEA}" dt="2026-02-06T16:00:01.897" v="1228" actId="1076"/>
          <ac:picMkLst>
            <pc:docMk/>
            <pc:sldMk cId="3997718346" sldId="311"/>
            <ac:picMk id="24" creationId="{C3F84379-4640-DB1A-1A78-D7E7AB6860F6}"/>
          </ac:picMkLst>
        </pc:picChg>
        <pc:picChg chg="mod">
          <ac:chgData name="Owen Hoek" userId="ae43f909e3cb95c1" providerId="LiveId" clId="{A1737A12-A5A1-40FD-9A31-85B3931E5AEA}" dt="2026-02-06T16:00:01.897" v="1228" actId="1076"/>
          <ac:picMkLst>
            <pc:docMk/>
            <pc:sldMk cId="3997718346" sldId="311"/>
            <ac:picMk id="26" creationId="{17D4281C-C696-0FFA-602D-7ACB9B4D25B1}"/>
          </ac:picMkLst>
        </pc:picChg>
      </pc:sldChg>
      <pc:sldChg chg="addSp delSp modSp mod setBg">
        <pc:chgData name="Owen Hoek" userId="ae43f909e3cb95c1" providerId="LiveId" clId="{A1737A12-A5A1-40FD-9A31-85B3931E5AEA}" dt="2026-02-06T21:47:01.308" v="2308" actId="1076"/>
        <pc:sldMkLst>
          <pc:docMk/>
          <pc:sldMk cId="2277340129" sldId="312"/>
        </pc:sldMkLst>
        <pc:spChg chg="mod">
          <ac:chgData name="Owen Hoek" userId="ae43f909e3cb95c1" providerId="LiveId" clId="{A1737A12-A5A1-40FD-9A31-85B3931E5AEA}" dt="2026-02-06T15:19:33.442" v="162" actId="20577"/>
          <ac:spMkLst>
            <pc:docMk/>
            <pc:sldMk cId="2277340129" sldId="312"/>
            <ac:spMk id="4" creationId="{4A30C89A-0948-0A75-AFFB-3B193FF877A5}"/>
          </ac:spMkLst>
        </pc:spChg>
        <pc:spChg chg="mod">
          <ac:chgData name="Owen Hoek" userId="ae43f909e3cb95c1" providerId="LiveId" clId="{A1737A12-A5A1-40FD-9A31-85B3931E5AEA}" dt="2026-02-06T16:00:11.533" v="1231"/>
          <ac:spMkLst>
            <pc:docMk/>
            <pc:sldMk cId="2277340129" sldId="312"/>
            <ac:spMk id="10" creationId="{22850157-F7AD-724B-C994-9F543B1A4749}"/>
          </ac:spMkLst>
        </pc:spChg>
        <pc:spChg chg="mod">
          <ac:chgData name="Owen Hoek" userId="ae43f909e3cb95c1" providerId="LiveId" clId="{A1737A12-A5A1-40FD-9A31-85B3931E5AEA}" dt="2026-02-06T15:18:40.872" v="140" actId="20577"/>
          <ac:spMkLst>
            <pc:docMk/>
            <pc:sldMk cId="2277340129" sldId="312"/>
            <ac:spMk id="32" creationId="{3EC8D714-76AD-BE12-867E-FE96549A9B58}"/>
          </ac:spMkLst>
        </pc:spChg>
        <pc:grpChg chg="add mod">
          <ac:chgData name="Owen Hoek" userId="ae43f909e3cb95c1" providerId="LiveId" clId="{A1737A12-A5A1-40FD-9A31-85B3931E5AEA}" dt="2026-02-06T16:00:13.770" v="1232" actId="167"/>
          <ac:grpSpMkLst>
            <pc:docMk/>
            <pc:sldMk cId="2277340129" sldId="312"/>
            <ac:grpSpMk id="8" creationId="{C3A7B740-83BC-9650-ACDA-4466FD9C7DD1}"/>
          </ac:grpSpMkLst>
        </pc:grpChg>
        <pc:grpChg chg="mod">
          <ac:chgData name="Owen Hoek" userId="ae43f909e3cb95c1" providerId="LiveId" clId="{A1737A12-A5A1-40FD-9A31-85B3931E5AEA}" dt="2026-02-06T15:09:41.239" v="17" actId="1076"/>
          <ac:grpSpMkLst>
            <pc:docMk/>
            <pc:sldMk cId="2277340129" sldId="312"/>
            <ac:grpSpMk id="40" creationId="{DF01E43A-452B-D70D-832A-8306423D7FB4}"/>
          </ac:grpSpMkLst>
        </pc:grpChg>
        <pc:picChg chg="add mod">
          <ac:chgData name="Owen Hoek" userId="ae43f909e3cb95c1" providerId="LiveId" clId="{A1737A12-A5A1-40FD-9A31-85B3931E5AEA}" dt="2026-02-06T21:47:01.308" v="2308" actId="1076"/>
          <ac:picMkLst>
            <pc:docMk/>
            <pc:sldMk cId="2277340129" sldId="312"/>
            <ac:picMk id="2" creationId="{D3DEAC94-1B9B-6FA1-4052-79389B422214}"/>
          </ac:picMkLst>
        </pc:picChg>
        <pc:picChg chg="mod">
          <ac:chgData name="Owen Hoek" userId="ae43f909e3cb95c1" providerId="LiveId" clId="{A1737A12-A5A1-40FD-9A31-85B3931E5AEA}" dt="2026-02-06T16:00:11.533" v="1231"/>
          <ac:picMkLst>
            <pc:docMk/>
            <pc:sldMk cId="2277340129" sldId="312"/>
            <ac:picMk id="12" creationId="{AA5E3961-7D1B-C726-9382-6F9EA512ECD1}"/>
          </ac:picMkLst>
        </pc:picChg>
        <pc:picChg chg="mod">
          <ac:chgData name="Owen Hoek" userId="ae43f909e3cb95c1" providerId="LiveId" clId="{A1737A12-A5A1-40FD-9A31-85B3931E5AEA}" dt="2026-02-06T16:00:11.533" v="1231"/>
          <ac:picMkLst>
            <pc:docMk/>
            <pc:sldMk cId="2277340129" sldId="312"/>
            <ac:picMk id="14" creationId="{0D348F40-B05F-81FE-E927-76BABB62F439}"/>
          </ac:picMkLst>
        </pc:picChg>
      </pc:sldChg>
      <pc:sldChg chg="addSp delSp modSp mod setBg modAnim">
        <pc:chgData name="Owen Hoek" userId="ae43f909e3cb95c1" providerId="LiveId" clId="{A1737A12-A5A1-40FD-9A31-85B3931E5AEA}" dt="2026-02-06T21:48:18.105" v="2324"/>
        <pc:sldMkLst>
          <pc:docMk/>
          <pc:sldMk cId="903152780" sldId="313"/>
        </pc:sldMkLst>
        <pc:spChg chg="mod">
          <ac:chgData name="Owen Hoek" userId="ae43f909e3cb95c1" providerId="LiveId" clId="{A1737A12-A5A1-40FD-9A31-85B3931E5AEA}" dt="2026-02-06T15:32:28.050" v="390" actId="1076"/>
          <ac:spMkLst>
            <pc:docMk/>
            <pc:sldMk cId="903152780" sldId="313"/>
            <ac:spMk id="3" creationId="{C05B6FC7-DF1A-76D4-DA17-3EBB322C0B7D}"/>
          </ac:spMkLst>
        </pc:spChg>
        <pc:spChg chg="mod">
          <ac:chgData name="Owen Hoek" userId="ae43f909e3cb95c1" providerId="LiveId" clId="{A1737A12-A5A1-40FD-9A31-85B3931E5AEA}" dt="2026-02-06T15:32:34.173" v="391" actId="114"/>
          <ac:spMkLst>
            <pc:docMk/>
            <pc:sldMk cId="903152780" sldId="313"/>
            <ac:spMk id="4" creationId="{8735EE68-A9B1-26AB-7EE0-3421DD60A58A}"/>
          </ac:spMkLst>
        </pc:spChg>
        <pc:spChg chg="mod">
          <ac:chgData name="Owen Hoek" userId="ae43f909e3cb95c1" providerId="LiveId" clId="{A1737A12-A5A1-40FD-9A31-85B3931E5AEA}" dt="2026-02-06T16:00:18.628" v="1234"/>
          <ac:spMkLst>
            <pc:docMk/>
            <pc:sldMk cId="903152780" sldId="313"/>
            <ac:spMk id="16" creationId="{B4AAED4C-8E74-F5E6-3853-6206EE8AA8AE}"/>
          </ac:spMkLst>
        </pc:spChg>
        <pc:spChg chg="mod">
          <ac:chgData name="Owen Hoek" userId="ae43f909e3cb95c1" providerId="LiveId" clId="{A1737A12-A5A1-40FD-9A31-85B3931E5AEA}" dt="2026-02-06T15:57:36.488" v="1218" actId="20577"/>
          <ac:spMkLst>
            <pc:docMk/>
            <pc:sldMk cId="903152780" sldId="313"/>
            <ac:spMk id="32" creationId="{714CB6F4-A76E-7580-CB45-EEA88C27E1F7}"/>
          </ac:spMkLst>
        </pc:spChg>
        <pc:spChg chg="mod">
          <ac:chgData name="Owen Hoek" userId="ae43f909e3cb95c1" providerId="LiveId" clId="{A1737A12-A5A1-40FD-9A31-85B3931E5AEA}" dt="2026-02-06T15:34:42.119" v="431" actId="14100"/>
          <ac:spMkLst>
            <pc:docMk/>
            <pc:sldMk cId="903152780" sldId="313"/>
            <ac:spMk id="33" creationId="{07B63FB1-A106-B782-FE3B-3DC7E5ED52AB}"/>
          </ac:spMkLst>
        </pc:spChg>
        <pc:spChg chg="ord">
          <ac:chgData name="Owen Hoek" userId="ae43f909e3cb95c1" providerId="LiveId" clId="{A1737A12-A5A1-40FD-9A31-85B3931E5AEA}" dt="2026-02-06T15:33:11.453" v="413" actId="167"/>
          <ac:spMkLst>
            <pc:docMk/>
            <pc:sldMk cId="903152780" sldId="313"/>
            <ac:spMk id="38" creationId="{095CFB55-E8B9-295D-59BE-C32DF217E7FF}"/>
          </ac:spMkLst>
        </pc:spChg>
        <pc:grpChg chg="add mod">
          <ac:chgData name="Owen Hoek" userId="ae43f909e3cb95c1" providerId="LiveId" clId="{A1737A12-A5A1-40FD-9A31-85B3931E5AEA}" dt="2026-02-06T16:00:20.620" v="1235" actId="167"/>
          <ac:grpSpMkLst>
            <pc:docMk/>
            <pc:sldMk cId="903152780" sldId="313"/>
            <ac:grpSpMk id="15" creationId="{00E556B7-1BFD-CD7E-954C-0E6DC7229B38}"/>
          </ac:grpSpMkLst>
        </pc:grpChg>
        <pc:picChg chg="add mod">
          <ac:chgData name="Owen Hoek" userId="ae43f909e3cb95c1" providerId="LiveId" clId="{A1737A12-A5A1-40FD-9A31-85B3931E5AEA}" dt="2026-02-06T21:48:18.105" v="2324"/>
          <ac:picMkLst>
            <pc:docMk/>
            <pc:sldMk cId="903152780" sldId="313"/>
            <ac:picMk id="9" creationId="{27A21ABD-2B81-2622-AEED-D743A1277B8B}"/>
          </ac:picMkLst>
        </pc:picChg>
        <pc:picChg chg="add mod ord">
          <ac:chgData name="Owen Hoek" userId="ae43f909e3cb95c1" providerId="LiveId" clId="{A1737A12-A5A1-40FD-9A31-85B3931E5AEA}" dt="2026-02-06T15:30:43.183" v="334" actId="167"/>
          <ac:picMkLst>
            <pc:docMk/>
            <pc:sldMk cId="903152780" sldId="313"/>
            <ac:picMk id="14" creationId="{3DD417B7-D797-CC71-DBDE-023AF4393292}"/>
          </ac:picMkLst>
        </pc:picChg>
        <pc:picChg chg="mod">
          <ac:chgData name="Owen Hoek" userId="ae43f909e3cb95c1" providerId="LiveId" clId="{A1737A12-A5A1-40FD-9A31-85B3931E5AEA}" dt="2026-02-06T16:00:18.628" v="1234"/>
          <ac:picMkLst>
            <pc:docMk/>
            <pc:sldMk cId="903152780" sldId="313"/>
            <ac:picMk id="17" creationId="{3A86A92D-7C7F-6CD0-32D9-3ACF1F795464}"/>
          </ac:picMkLst>
        </pc:picChg>
        <pc:picChg chg="mod">
          <ac:chgData name="Owen Hoek" userId="ae43f909e3cb95c1" providerId="LiveId" clId="{A1737A12-A5A1-40FD-9A31-85B3931E5AEA}" dt="2026-02-06T16:00:18.628" v="1234"/>
          <ac:picMkLst>
            <pc:docMk/>
            <pc:sldMk cId="903152780" sldId="313"/>
            <ac:picMk id="18" creationId="{C39BC0CF-BF5D-0207-7751-118CBDD2D1CB}"/>
          </ac:picMkLst>
        </pc:picChg>
      </pc:sldChg>
      <pc:sldChg chg="addSp delSp modSp mod setBg modAnim">
        <pc:chgData name="Owen Hoek" userId="ae43f909e3cb95c1" providerId="LiveId" clId="{A1737A12-A5A1-40FD-9A31-85B3931E5AEA}" dt="2026-02-06T21:48:44.933" v="2330" actId="1076"/>
        <pc:sldMkLst>
          <pc:docMk/>
          <pc:sldMk cId="1600806382" sldId="314"/>
        </pc:sldMkLst>
        <pc:spChg chg="mod">
          <ac:chgData name="Owen Hoek" userId="ae43f909e3cb95c1" providerId="LiveId" clId="{A1737A12-A5A1-40FD-9A31-85B3931E5AEA}" dt="2026-02-06T16:00:30.725" v="1240"/>
          <ac:spMkLst>
            <pc:docMk/>
            <pc:sldMk cId="1600806382" sldId="314"/>
            <ac:spMk id="15" creationId="{E66E2C07-8797-20B9-A2F8-95E03930D446}"/>
          </ac:spMkLst>
        </pc:spChg>
        <pc:spChg chg="mod">
          <ac:chgData name="Owen Hoek" userId="ae43f909e3cb95c1" providerId="LiveId" clId="{A1737A12-A5A1-40FD-9A31-85B3931E5AEA}" dt="2026-02-06T15:41:43.606" v="615" actId="20577"/>
          <ac:spMkLst>
            <pc:docMk/>
            <pc:sldMk cId="1600806382" sldId="314"/>
            <ac:spMk id="32" creationId="{D0A79E6E-92ED-9066-76B7-A02FB405118A}"/>
          </ac:spMkLst>
        </pc:spChg>
        <pc:grpChg chg="add mod">
          <ac:chgData name="Owen Hoek" userId="ae43f909e3cb95c1" providerId="LiveId" clId="{A1737A12-A5A1-40FD-9A31-85B3931E5AEA}" dt="2026-02-06T16:00:32.639" v="1241" actId="167"/>
          <ac:grpSpMkLst>
            <pc:docMk/>
            <pc:sldMk cId="1600806382" sldId="314"/>
            <ac:grpSpMk id="14" creationId="{4C89F17D-246E-A4A5-902F-BB8F14A4E099}"/>
          </ac:grpSpMkLst>
        </pc:grpChg>
        <pc:picChg chg="mod">
          <ac:chgData name="Owen Hoek" userId="ae43f909e3cb95c1" providerId="LiveId" clId="{A1737A12-A5A1-40FD-9A31-85B3931E5AEA}" dt="2026-02-06T21:48:31.850" v="2328" actId="1076"/>
          <ac:picMkLst>
            <pc:docMk/>
            <pc:sldMk cId="1600806382" sldId="314"/>
            <ac:picMk id="7" creationId="{01C309C2-F3A9-BCD3-B492-344F0F50F37C}"/>
          </ac:picMkLst>
        </pc:picChg>
        <pc:picChg chg="add mod">
          <ac:chgData name="Owen Hoek" userId="ae43f909e3cb95c1" providerId="LiveId" clId="{A1737A12-A5A1-40FD-9A31-85B3931E5AEA}" dt="2026-02-06T21:48:44.933" v="2330" actId="1076"/>
          <ac:picMkLst>
            <pc:docMk/>
            <pc:sldMk cId="1600806382" sldId="314"/>
            <ac:picMk id="9" creationId="{1C0F44B0-086E-B00D-E41A-86548E07C1C1}"/>
          </ac:picMkLst>
        </pc:picChg>
        <pc:picChg chg="mod">
          <ac:chgData name="Owen Hoek" userId="ae43f909e3cb95c1" providerId="LiveId" clId="{A1737A12-A5A1-40FD-9A31-85B3931E5AEA}" dt="2026-02-06T16:00:30.725" v="1240"/>
          <ac:picMkLst>
            <pc:docMk/>
            <pc:sldMk cId="1600806382" sldId="314"/>
            <ac:picMk id="16" creationId="{339A2E2D-3F25-34C6-B609-E1C3CBC6C566}"/>
          </ac:picMkLst>
        </pc:picChg>
        <pc:picChg chg="mod">
          <ac:chgData name="Owen Hoek" userId="ae43f909e3cb95c1" providerId="LiveId" clId="{A1737A12-A5A1-40FD-9A31-85B3931E5AEA}" dt="2026-02-06T16:00:30.725" v="1240"/>
          <ac:picMkLst>
            <pc:docMk/>
            <pc:sldMk cId="1600806382" sldId="314"/>
            <ac:picMk id="17" creationId="{58712BD1-C00D-5F7C-D7A4-8241060B23FE}"/>
          </ac:picMkLst>
        </pc:picChg>
      </pc:sldChg>
      <pc:sldChg chg="addSp delSp modSp mod setBg">
        <pc:chgData name="Owen Hoek" userId="ae43f909e3cb95c1" providerId="LiveId" clId="{A1737A12-A5A1-40FD-9A31-85B3931E5AEA}" dt="2026-02-06T21:49:58.699" v="2340"/>
        <pc:sldMkLst>
          <pc:docMk/>
          <pc:sldMk cId="756191514" sldId="315"/>
        </pc:sldMkLst>
        <pc:spChg chg="mod">
          <ac:chgData name="Owen Hoek" userId="ae43f909e3cb95c1" providerId="LiveId" clId="{A1737A12-A5A1-40FD-9A31-85B3931E5AEA}" dt="2026-02-06T15:55:10.426" v="1198" actId="20577"/>
          <ac:spMkLst>
            <pc:docMk/>
            <pc:sldMk cId="756191514" sldId="315"/>
            <ac:spMk id="4" creationId="{1E6E57FA-7301-A56B-2BAB-78D7767B6217}"/>
          </ac:spMkLst>
        </pc:spChg>
        <pc:spChg chg="mod">
          <ac:chgData name="Owen Hoek" userId="ae43f909e3cb95c1" providerId="LiveId" clId="{A1737A12-A5A1-40FD-9A31-85B3931E5AEA}" dt="2026-02-06T16:00:37.802" v="1244"/>
          <ac:spMkLst>
            <pc:docMk/>
            <pc:sldMk cId="756191514" sldId="315"/>
            <ac:spMk id="18" creationId="{18D776F0-E416-3967-7ED2-9837591A0201}"/>
          </ac:spMkLst>
        </pc:spChg>
        <pc:spChg chg="mod">
          <ac:chgData name="Owen Hoek" userId="ae43f909e3cb95c1" providerId="LiveId" clId="{A1737A12-A5A1-40FD-9A31-85B3931E5AEA}" dt="2026-02-06T15:55:08.275" v="1197" actId="20577"/>
          <ac:spMkLst>
            <pc:docMk/>
            <pc:sldMk cId="756191514" sldId="315"/>
            <ac:spMk id="32" creationId="{D28C9427-08DC-34DC-F59B-BEE5E605C75E}"/>
          </ac:spMkLst>
        </pc:spChg>
        <pc:spChg chg="mod">
          <ac:chgData name="Owen Hoek" userId="ae43f909e3cb95c1" providerId="LiveId" clId="{A1737A12-A5A1-40FD-9A31-85B3931E5AEA}" dt="2026-02-06T15:52:33.855" v="1069" actId="20577"/>
          <ac:spMkLst>
            <pc:docMk/>
            <pc:sldMk cId="756191514" sldId="315"/>
            <ac:spMk id="33" creationId="{36E46C87-703F-8200-5ABA-271EB4D81237}"/>
          </ac:spMkLst>
        </pc:spChg>
        <pc:grpChg chg="add mod">
          <ac:chgData name="Owen Hoek" userId="ae43f909e3cb95c1" providerId="LiveId" clId="{A1737A12-A5A1-40FD-9A31-85B3931E5AEA}" dt="2026-02-06T16:00:39.682" v="1245" actId="167"/>
          <ac:grpSpMkLst>
            <pc:docMk/>
            <pc:sldMk cId="756191514" sldId="315"/>
            <ac:grpSpMk id="17" creationId="{0A584F0E-F30C-9E54-9C97-165C5DFA050A}"/>
          </ac:grpSpMkLst>
        </pc:grpChg>
        <pc:picChg chg="add mod">
          <ac:chgData name="Owen Hoek" userId="ae43f909e3cb95c1" providerId="LiveId" clId="{A1737A12-A5A1-40FD-9A31-85B3931E5AEA}" dt="2026-02-06T21:49:58.699" v="2340"/>
          <ac:picMkLst>
            <pc:docMk/>
            <pc:sldMk cId="756191514" sldId="315"/>
            <ac:picMk id="9" creationId="{0F302F5B-4BE6-674F-E2B9-8301A3A4AA2C}"/>
          </ac:picMkLst>
        </pc:picChg>
        <pc:picChg chg="mod">
          <ac:chgData name="Owen Hoek" userId="ae43f909e3cb95c1" providerId="LiveId" clId="{A1737A12-A5A1-40FD-9A31-85B3931E5AEA}" dt="2026-02-06T16:00:37.802" v="1244"/>
          <ac:picMkLst>
            <pc:docMk/>
            <pc:sldMk cId="756191514" sldId="315"/>
            <ac:picMk id="19" creationId="{1FFBB252-641E-2C67-5708-3BF07B947501}"/>
          </ac:picMkLst>
        </pc:picChg>
        <pc:picChg chg="mod">
          <ac:chgData name="Owen Hoek" userId="ae43f909e3cb95c1" providerId="LiveId" clId="{A1737A12-A5A1-40FD-9A31-85B3931E5AEA}" dt="2026-02-06T16:00:37.802" v="1244"/>
          <ac:picMkLst>
            <pc:docMk/>
            <pc:sldMk cId="756191514" sldId="315"/>
            <ac:picMk id="20" creationId="{1FBD4932-55F3-7416-C373-39826D213E4D}"/>
          </ac:picMkLst>
        </pc:picChg>
      </pc:sldChg>
      <pc:sldChg chg="addSp delSp modSp mod modTransition setBg modAnim">
        <pc:chgData name="Owen Hoek" userId="ae43f909e3cb95c1" providerId="LiveId" clId="{A1737A12-A5A1-40FD-9A31-85B3931E5AEA}" dt="2026-02-06T22:02:05.123" v="2665"/>
        <pc:sldMkLst>
          <pc:docMk/>
          <pc:sldMk cId="3071825694" sldId="316"/>
        </pc:sldMkLst>
        <pc:spChg chg="mod topLvl">
          <ac:chgData name="Owen Hoek" userId="ae43f909e3cb95c1" providerId="LiveId" clId="{A1737A12-A5A1-40FD-9A31-85B3931E5AEA}" dt="2026-02-06T21:56:39.987" v="2612" actId="164"/>
          <ac:spMkLst>
            <pc:docMk/>
            <pc:sldMk cId="3071825694" sldId="316"/>
            <ac:spMk id="2" creationId="{403E6A26-43D1-1A9B-7549-446E2C441C54}"/>
          </ac:spMkLst>
        </pc:spChg>
        <pc:spChg chg="mod topLvl">
          <ac:chgData name="Owen Hoek" userId="ae43f909e3cb95c1" providerId="LiveId" clId="{A1737A12-A5A1-40FD-9A31-85B3931E5AEA}" dt="2026-02-06T21:56:39.987" v="2612" actId="164"/>
          <ac:spMkLst>
            <pc:docMk/>
            <pc:sldMk cId="3071825694" sldId="316"/>
            <ac:spMk id="5" creationId="{CACD64D8-46A9-B968-9708-5DEA62903129}"/>
          </ac:spMkLst>
        </pc:spChg>
        <pc:spChg chg="mod topLvl">
          <ac:chgData name="Owen Hoek" userId="ae43f909e3cb95c1" providerId="LiveId" clId="{A1737A12-A5A1-40FD-9A31-85B3931E5AEA}" dt="2026-02-06T21:56:39.987" v="2612" actId="164"/>
          <ac:spMkLst>
            <pc:docMk/>
            <pc:sldMk cId="3071825694" sldId="316"/>
            <ac:spMk id="6" creationId="{42C002A6-F6AE-E61B-6DB3-9E3F44C0F2C5}"/>
          </ac:spMkLst>
        </pc:spChg>
        <pc:spChg chg="mod topLvl">
          <ac:chgData name="Owen Hoek" userId="ae43f909e3cb95c1" providerId="LiveId" clId="{A1737A12-A5A1-40FD-9A31-85B3931E5AEA}" dt="2026-02-06T21:56:39.987" v="2612" actId="164"/>
          <ac:spMkLst>
            <pc:docMk/>
            <pc:sldMk cId="3071825694" sldId="316"/>
            <ac:spMk id="7" creationId="{98CBD779-C380-2B2F-FC45-635065ED31CE}"/>
          </ac:spMkLst>
        </pc:spChg>
        <pc:spChg chg="mod topLvl">
          <ac:chgData name="Owen Hoek" userId="ae43f909e3cb95c1" providerId="LiveId" clId="{A1737A12-A5A1-40FD-9A31-85B3931E5AEA}" dt="2026-02-06T21:56:39.987" v="2612" actId="164"/>
          <ac:spMkLst>
            <pc:docMk/>
            <pc:sldMk cId="3071825694" sldId="316"/>
            <ac:spMk id="8" creationId="{E1761A06-5E2D-5255-F3E7-9B8238265CBB}"/>
          </ac:spMkLst>
        </pc:spChg>
        <pc:spChg chg="mod topLvl">
          <ac:chgData name="Owen Hoek" userId="ae43f909e3cb95c1" providerId="LiveId" clId="{A1737A12-A5A1-40FD-9A31-85B3931E5AEA}" dt="2026-02-06T21:56:39.987" v="2612" actId="164"/>
          <ac:spMkLst>
            <pc:docMk/>
            <pc:sldMk cId="3071825694" sldId="316"/>
            <ac:spMk id="9" creationId="{1BCF682F-EC18-8ADB-5884-3A1BF6D6D265}"/>
          </ac:spMkLst>
        </pc:spChg>
        <pc:spChg chg="mod topLvl">
          <ac:chgData name="Owen Hoek" userId="ae43f909e3cb95c1" providerId="LiveId" clId="{A1737A12-A5A1-40FD-9A31-85B3931E5AEA}" dt="2026-02-06T21:56:39.987" v="2612" actId="164"/>
          <ac:spMkLst>
            <pc:docMk/>
            <pc:sldMk cId="3071825694" sldId="316"/>
            <ac:spMk id="11" creationId="{9A5BDA32-B9B1-23AD-0BE7-01C6F5B47656}"/>
          </ac:spMkLst>
        </pc:spChg>
        <pc:spChg chg="mod topLvl">
          <ac:chgData name="Owen Hoek" userId="ae43f909e3cb95c1" providerId="LiveId" clId="{A1737A12-A5A1-40FD-9A31-85B3931E5AEA}" dt="2026-02-06T21:56:39.987" v="2612" actId="164"/>
          <ac:spMkLst>
            <pc:docMk/>
            <pc:sldMk cId="3071825694" sldId="316"/>
            <ac:spMk id="13" creationId="{35D62832-C4E1-863D-9A22-0710C02DB0E1}"/>
          </ac:spMkLst>
        </pc:spChg>
        <pc:spChg chg="mod topLvl">
          <ac:chgData name="Owen Hoek" userId="ae43f909e3cb95c1" providerId="LiveId" clId="{A1737A12-A5A1-40FD-9A31-85B3931E5AEA}" dt="2026-02-06T21:56:39.987" v="2612" actId="164"/>
          <ac:spMkLst>
            <pc:docMk/>
            <pc:sldMk cId="3071825694" sldId="316"/>
            <ac:spMk id="16" creationId="{08453396-D5CE-39C7-2A7A-A3273ED296B9}"/>
          </ac:spMkLst>
        </pc:spChg>
        <pc:spChg chg="mod topLvl">
          <ac:chgData name="Owen Hoek" userId="ae43f909e3cb95c1" providerId="LiveId" clId="{A1737A12-A5A1-40FD-9A31-85B3931E5AEA}" dt="2026-02-06T21:56:39.987" v="2612" actId="164"/>
          <ac:spMkLst>
            <pc:docMk/>
            <pc:sldMk cId="3071825694" sldId="316"/>
            <ac:spMk id="17" creationId="{57E43FB5-0EA2-5FDB-8FA6-25C72A4D6A38}"/>
          </ac:spMkLst>
        </pc:spChg>
        <pc:spChg chg="add mod">
          <ac:chgData name="Owen Hoek" userId="ae43f909e3cb95c1" providerId="LiveId" clId="{A1737A12-A5A1-40FD-9A31-85B3931E5AEA}" dt="2026-02-06T21:56:39.987" v="2612" actId="164"/>
          <ac:spMkLst>
            <pc:docMk/>
            <pc:sldMk cId="3071825694" sldId="316"/>
            <ac:spMk id="21" creationId="{80F26966-0EC5-9BDE-6FE0-DEFA19DAFAC3}"/>
          </ac:spMkLst>
        </pc:spChg>
        <pc:spChg chg="add mod">
          <ac:chgData name="Owen Hoek" userId="ae43f909e3cb95c1" providerId="LiveId" clId="{A1737A12-A5A1-40FD-9A31-85B3931E5AEA}" dt="2026-02-06T21:56:39.987" v="2612" actId="164"/>
          <ac:spMkLst>
            <pc:docMk/>
            <pc:sldMk cId="3071825694" sldId="316"/>
            <ac:spMk id="22" creationId="{009D473D-009A-E0C7-C780-DB3093FC42BF}"/>
          </ac:spMkLst>
        </pc:spChg>
        <pc:grpChg chg="add mod">
          <ac:chgData name="Owen Hoek" userId="ae43f909e3cb95c1" providerId="LiveId" clId="{A1737A12-A5A1-40FD-9A31-85B3931E5AEA}" dt="2026-02-06T21:56:39.987" v="2612" actId="164"/>
          <ac:grpSpMkLst>
            <pc:docMk/>
            <pc:sldMk cId="3071825694" sldId="316"/>
            <ac:grpSpMk id="23" creationId="{294F814C-4000-1D0F-BBCA-FA56D6748C83}"/>
          </ac:grpSpMkLst>
        </pc:grpChg>
        <pc:grpChg chg="add mod">
          <ac:chgData name="Owen Hoek" userId="ae43f909e3cb95c1" providerId="LiveId" clId="{A1737A12-A5A1-40FD-9A31-85B3931E5AEA}" dt="2026-02-06T21:56:55.492" v="2614" actId="164"/>
          <ac:grpSpMkLst>
            <pc:docMk/>
            <pc:sldMk cId="3071825694" sldId="316"/>
            <ac:grpSpMk id="24" creationId="{C93661ED-DCAF-5F66-7525-B3CC66D578B3}"/>
          </ac:grpSpMkLst>
        </pc:grpChg>
        <pc:picChg chg="add mod">
          <ac:chgData name="Owen Hoek" userId="ae43f909e3cb95c1" providerId="LiveId" clId="{A1737A12-A5A1-40FD-9A31-85B3931E5AEA}" dt="2026-02-06T21:56:55.492" v="2614" actId="164"/>
          <ac:picMkLst>
            <pc:docMk/>
            <pc:sldMk cId="3071825694" sldId="316"/>
            <ac:picMk id="3" creationId="{4071CDF2-34DA-37D0-07FB-61F2B8AD25D2}"/>
          </ac:picMkLst>
        </pc:picChg>
        <pc:picChg chg="mod topLvl">
          <ac:chgData name="Owen Hoek" userId="ae43f909e3cb95c1" providerId="LiveId" clId="{A1737A12-A5A1-40FD-9A31-85B3931E5AEA}" dt="2026-02-06T21:56:55.492" v="2614" actId="164"/>
          <ac:picMkLst>
            <pc:docMk/>
            <pc:sldMk cId="3071825694" sldId="316"/>
            <ac:picMk id="10" creationId="{F278C181-CBBF-8F46-2AB7-A0311ECCD897}"/>
          </ac:picMkLst>
        </pc:picChg>
        <pc:picChg chg="mod topLvl">
          <ac:chgData name="Owen Hoek" userId="ae43f909e3cb95c1" providerId="LiveId" clId="{A1737A12-A5A1-40FD-9A31-85B3931E5AEA}" dt="2026-02-06T21:56:55.492" v="2614" actId="164"/>
          <ac:picMkLst>
            <pc:docMk/>
            <pc:sldMk cId="3071825694" sldId="316"/>
            <ac:picMk id="12" creationId="{DC9BDABE-E028-DE8B-CCAC-12B11FC9104A}"/>
          </ac:picMkLst>
        </pc:picChg>
        <pc:picChg chg="mod topLvl">
          <ac:chgData name="Owen Hoek" userId="ae43f909e3cb95c1" providerId="LiveId" clId="{A1737A12-A5A1-40FD-9A31-85B3931E5AEA}" dt="2026-02-06T21:56:55.492" v="2614" actId="164"/>
          <ac:picMkLst>
            <pc:docMk/>
            <pc:sldMk cId="3071825694" sldId="316"/>
            <ac:picMk id="14" creationId="{B414CAEF-7C8A-81C1-089E-91E652055A67}"/>
          </ac:picMkLst>
        </pc:picChg>
        <pc:picChg chg="mod topLvl">
          <ac:chgData name="Owen Hoek" userId="ae43f909e3cb95c1" providerId="LiveId" clId="{A1737A12-A5A1-40FD-9A31-85B3931E5AEA}" dt="2026-02-06T21:56:55.492" v="2614" actId="164"/>
          <ac:picMkLst>
            <pc:docMk/>
            <pc:sldMk cId="3071825694" sldId="316"/>
            <ac:picMk id="15" creationId="{98450529-5A1A-4A0E-DBCA-5551027775F0}"/>
          </ac:picMkLst>
        </pc:picChg>
        <pc:picChg chg="mod topLvl">
          <ac:chgData name="Owen Hoek" userId="ae43f909e3cb95c1" providerId="LiveId" clId="{A1737A12-A5A1-40FD-9A31-85B3931E5AEA}" dt="2026-02-06T21:56:55.492" v="2614" actId="164"/>
          <ac:picMkLst>
            <pc:docMk/>
            <pc:sldMk cId="3071825694" sldId="316"/>
            <ac:picMk id="18" creationId="{26034E7C-1A75-79CB-8B12-48E93252C1D0}"/>
          </ac:picMkLst>
        </pc:picChg>
      </pc:sldChg>
      <pc:sldChg chg="addSp delSp modSp add mod ord modAnim">
        <pc:chgData name="Owen Hoek" userId="ae43f909e3cb95c1" providerId="LiveId" clId="{A1737A12-A5A1-40FD-9A31-85B3931E5AEA}" dt="2026-02-06T22:17:06.234" v="2855" actId="20577"/>
        <pc:sldMkLst>
          <pc:docMk/>
          <pc:sldMk cId="3875963066" sldId="338"/>
        </pc:sldMkLst>
        <pc:spChg chg="mod">
          <ac:chgData name="Owen Hoek" userId="ae43f909e3cb95c1" providerId="LiveId" clId="{A1737A12-A5A1-40FD-9A31-85B3931E5AEA}" dt="2026-02-06T21:53:02.402" v="2462" actId="20577"/>
          <ac:spMkLst>
            <pc:docMk/>
            <pc:sldMk cId="3875963066" sldId="338"/>
            <ac:spMk id="3" creationId="{84EFFC43-975F-CDCF-CCDD-E553478DF44A}"/>
          </ac:spMkLst>
        </pc:spChg>
        <pc:spChg chg="mod">
          <ac:chgData name="Owen Hoek" userId="ae43f909e3cb95c1" providerId="LiveId" clId="{A1737A12-A5A1-40FD-9A31-85B3931E5AEA}" dt="2026-02-06T22:04:43.729" v="2761" actId="20577"/>
          <ac:spMkLst>
            <pc:docMk/>
            <pc:sldMk cId="3875963066" sldId="338"/>
            <ac:spMk id="4" creationId="{4A30C89A-0948-0A75-AFFB-3B193FF877A5}"/>
          </ac:spMkLst>
        </pc:spChg>
        <pc:spChg chg="mod">
          <ac:chgData name="Owen Hoek" userId="ae43f909e3cb95c1" providerId="LiveId" clId="{A1737A12-A5A1-40FD-9A31-85B3931E5AEA}" dt="2026-02-06T22:17:06.234" v="2855" actId="20577"/>
          <ac:spMkLst>
            <pc:docMk/>
            <pc:sldMk cId="3875963066" sldId="338"/>
            <ac:spMk id="32" creationId="{3EC8D714-76AD-BE12-867E-FE96549A9B58}"/>
          </ac:spMkLst>
        </pc:spChg>
        <pc:spChg chg="mod">
          <ac:chgData name="Owen Hoek" userId="ae43f909e3cb95c1" providerId="LiveId" clId="{A1737A12-A5A1-40FD-9A31-85B3931E5AEA}" dt="2026-02-06T21:53:09.927" v="2464" actId="1076"/>
          <ac:spMkLst>
            <pc:docMk/>
            <pc:sldMk cId="3875963066" sldId="338"/>
            <ac:spMk id="33" creationId="{0CF35530-C18A-2145-D375-3B195FC6D956}"/>
          </ac:spMkLst>
        </pc:spChg>
        <pc:picChg chg="add mod">
          <ac:chgData name="Owen Hoek" userId="ae43f909e3cb95c1" providerId="LiveId" clId="{A1737A12-A5A1-40FD-9A31-85B3931E5AEA}" dt="2026-02-06T21:52:24.641" v="2362" actId="1076"/>
          <ac:picMkLst>
            <pc:docMk/>
            <pc:sldMk cId="3875963066" sldId="338"/>
            <ac:picMk id="10" creationId="{2A01A985-01AF-F4E2-5A5F-8EF5C80D7BBC}"/>
          </ac:picMkLst>
        </pc:picChg>
        <pc:picChg chg="add del mod">
          <ac:chgData name="Owen Hoek" userId="ae43f909e3cb95c1" providerId="LiveId" clId="{A1737A12-A5A1-40FD-9A31-85B3931E5AEA}" dt="2026-02-06T21:51:40.115" v="2355" actId="14826"/>
          <ac:picMkLst>
            <pc:docMk/>
            <pc:sldMk cId="3875963066" sldId="338"/>
            <ac:picMk id="11" creationId="{044E8761-7964-DDB1-05A7-9BC9FB475112}"/>
          </ac:picMkLst>
        </pc:picChg>
        <pc:picChg chg="mod">
          <ac:chgData name="Owen Hoek" userId="ae43f909e3cb95c1" providerId="LiveId" clId="{A1737A12-A5A1-40FD-9A31-85B3931E5AEA}" dt="2026-02-06T21:51:45.033" v="2357" actId="14826"/>
          <ac:picMkLst>
            <pc:docMk/>
            <pc:sldMk cId="3875963066" sldId="338"/>
            <ac:picMk id="17" creationId="{413E52A3-DA8B-6BCE-F5D1-5156C546EFC1}"/>
          </ac:picMkLst>
        </pc:picChg>
        <pc:picChg chg="add mod">
          <ac:chgData name="Owen Hoek" userId="ae43f909e3cb95c1" providerId="LiveId" clId="{A1737A12-A5A1-40FD-9A31-85B3931E5AEA}" dt="2026-02-06T21:52:24.641" v="2362" actId="1076"/>
          <ac:picMkLst>
            <pc:docMk/>
            <pc:sldMk cId="3875963066" sldId="338"/>
            <ac:picMk id="19" creationId="{4D0AFD0B-7C1E-4ECB-7F77-8C35E5199A22}"/>
          </ac:picMkLst>
        </pc:picChg>
        <pc:picChg chg="add mod">
          <ac:chgData name="Owen Hoek" userId="ae43f909e3cb95c1" providerId="LiveId" clId="{A1737A12-A5A1-40FD-9A31-85B3931E5AEA}" dt="2026-02-06T21:52:24.641" v="2362" actId="1076"/>
          <ac:picMkLst>
            <pc:docMk/>
            <pc:sldMk cId="3875963066" sldId="338"/>
            <ac:picMk id="20" creationId="{2FC4C304-E967-1007-1228-A3FA0745B215}"/>
          </ac:picMkLst>
        </pc:picChg>
        <pc:picChg chg="add mod">
          <ac:chgData name="Owen Hoek" userId="ae43f909e3cb95c1" providerId="LiveId" clId="{A1737A12-A5A1-40FD-9A31-85B3931E5AEA}" dt="2026-02-06T21:52:24.641" v="2362" actId="1076"/>
          <ac:picMkLst>
            <pc:docMk/>
            <pc:sldMk cId="3875963066" sldId="338"/>
            <ac:picMk id="21" creationId="{8B703951-1260-0F43-0C00-76DC2AF686D7}"/>
          </ac:picMkLst>
        </pc:picChg>
        <pc:picChg chg="add mod ord">
          <ac:chgData name="Owen Hoek" userId="ae43f909e3cb95c1" providerId="LiveId" clId="{A1737A12-A5A1-40FD-9A31-85B3931E5AEA}" dt="2026-02-06T22:16:59.348" v="2831" actId="14826"/>
          <ac:picMkLst>
            <pc:docMk/>
            <pc:sldMk cId="3875963066" sldId="338"/>
            <ac:picMk id="22" creationId="{BBE37401-BE4A-C0DB-CEC0-6E4F75A1C2F7}"/>
          </ac:picMkLst>
        </pc:picChg>
      </pc:sldChg>
      <pc:sldMasterChg chg="setBg modSldLayout">
        <pc:chgData name="Owen Hoek" userId="ae43f909e3cb95c1" providerId="LiveId" clId="{A1737A12-A5A1-40FD-9A31-85B3931E5AEA}" dt="2026-02-06T15:14:41.434" v="42"/>
        <pc:sldMasterMkLst>
          <pc:docMk/>
          <pc:sldMasterMk cId="2643909173" sldId="2147483648"/>
        </pc:sldMasterMkLst>
        <pc:sldLayoutChg chg="setBg">
          <pc:chgData name="Owen Hoek" userId="ae43f909e3cb95c1" providerId="LiveId" clId="{A1737A12-A5A1-40FD-9A31-85B3931E5AEA}" dt="2026-02-06T15:14:41.434" v="42"/>
          <pc:sldLayoutMkLst>
            <pc:docMk/>
            <pc:sldMasterMk cId="2643909173" sldId="2147483648"/>
            <pc:sldLayoutMk cId="1018112071" sldId="2147483649"/>
          </pc:sldLayoutMkLst>
        </pc:sldLayoutChg>
        <pc:sldLayoutChg chg="setBg">
          <pc:chgData name="Owen Hoek" userId="ae43f909e3cb95c1" providerId="LiveId" clId="{A1737A12-A5A1-40FD-9A31-85B3931E5AEA}" dt="2026-02-06T15:14:41.434" v="42"/>
          <pc:sldLayoutMkLst>
            <pc:docMk/>
            <pc:sldMasterMk cId="2643909173" sldId="2147483648"/>
            <pc:sldLayoutMk cId="55453572" sldId="2147483650"/>
          </pc:sldLayoutMkLst>
        </pc:sldLayoutChg>
        <pc:sldLayoutChg chg="setBg">
          <pc:chgData name="Owen Hoek" userId="ae43f909e3cb95c1" providerId="LiveId" clId="{A1737A12-A5A1-40FD-9A31-85B3931E5AEA}" dt="2026-02-06T15:14:41.434" v="42"/>
          <pc:sldLayoutMkLst>
            <pc:docMk/>
            <pc:sldMasterMk cId="2643909173" sldId="2147483648"/>
            <pc:sldLayoutMk cId="4054102650" sldId="2147483651"/>
          </pc:sldLayoutMkLst>
        </pc:sldLayoutChg>
        <pc:sldLayoutChg chg="setBg">
          <pc:chgData name="Owen Hoek" userId="ae43f909e3cb95c1" providerId="LiveId" clId="{A1737A12-A5A1-40FD-9A31-85B3931E5AEA}" dt="2026-02-06T15:14:41.434" v="42"/>
          <pc:sldLayoutMkLst>
            <pc:docMk/>
            <pc:sldMasterMk cId="2643909173" sldId="2147483648"/>
            <pc:sldLayoutMk cId="2024018355" sldId="2147483652"/>
          </pc:sldLayoutMkLst>
        </pc:sldLayoutChg>
        <pc:sldLayoutChg chg="setBg">
          <pc:chgData name="Owen Hoek" userId="ae43f909e3cb95c1" providerId="LiveId" clId="{A1737A12-A5A1-40FD-9A31-85B3931E5AEA}" dt="2026-02-06T15:14:41.434" v="42"/>
          <pc:sldLayoutMkLst>
            <pc:docMk/>
            <pc:sldMasterMk cId="2643909173" sldId="2147483648"/>
            <pc:sldLayoutMk cId="1368498784" sldId="2147483653"/>
          </pc:sldLayoutMkLst>
        </pc:sldLayoutChg>
        <pc:sldLayoutChg chg="setBg">
          <pc:chgData name="Owen Hoek" userId="ae43f909e3cb95c1" providerId="LiveId" clId="{A1737A12-A5A1-40FD-9A31-85B3931E5AEA}" dt="2026-02-06T15:14:41.434" v="42"/>
          <pc:sldLayoutMkLst>
            <pc:docMk/>
            <pc:sldMasterMk cId="2643909173" sldId="2147483648"/>
            <pc:sldLayoutMk cId="2102083895" sldId="2147483654"/>
          </pc:sldLayoutMkLst>
        </pc:sldLayoutChg>
        <pc:sldLayoutChg chg="setBg">
          <pc:chgData name="Owen Hoek" userId="ae43f909e3cb95c1" providerId="LiveId" clId="{A1737A12-A5A1-40FD-9A31-85B3931E5AEA}" dt="2026-02-06T15:14:41.434" v="42"/>
          <pc:sldLayoutMkLst>
            <pc:docMk/>
            <pc:sldMasterMk cId="2643909173" sldId="2147483648"/>
            <pc:sldLayoutMk cId="2176490818" sldId="2147483655"/>
          </pc:sldLayoutMkLst>
        </pc:sldLayoutChg>
        <pc:sldLayoutChg chg="setBg">
          <pc:chgData name="Owen Hoek" userId="ae43f909e3cb95c1" providerId="LiveId" clId="{A1737A12-A5A1-40FD-9A31-85B3931E5AEA}" dt="2026-02-06T15:14:41.434" v="42"/>
          <pc:sldLayoutMkLst>
            <pc:docMk/>
            <pc:sldMasterMk cId="2643909173" sldId="2147483648"/>
            <pc:sldLayoutMk cId="757025432" sldId="2147483656"/>
          </pc:sldLayoutMkLst>
        </pc:sldLayoutChg>
        <pc:sldLayoutChg chg="setBg">
          <pc:chgData name="Owen Hoek" userId="ae43f909e3cb95c1" providerId="LiveId" clId="{A1737A12-A5A1-40FD-9A31-85B3931E5AEA}" dt="2026-02-06T15:14:41.434" v="42"/>
          <pc:sldLayoutMkLst>
            <pc:docMk/>
            <pc:sldMasterMk cId="2643909173" sldId="2147483648"/>
            <pc:sldLayoutMk cId="864084903" sldId="2147483657"/>
          </pc:sldLayoutMkLst>
        </pc:sldLayoutChg>
        <pc:sldLayoutChg chg="setBg">
          <pc:chgData name="Owen Hoek" userId="ae43f909e3cb95c1" providerId="LiveId" clId="{A1737A12-A5A1-40FD-9A31-85B3931E5AEA}" dt="2026-02-06T15:14:41.434" v="42"/>
          <pc:sldLayoutMkLst>
            <pc:docMk/>
            <pc:sldMasterMk cId="2643909173" sldId="2147483648"/>
            <pc:sldLayoutMk cId="3813768140" sldId="2147483658"/>
          </pc:sldLayoutMkLst>
        </pc:sldLayoutChg>
        <pc:sldLayoutChg chg="setBg">
          <pc:chgData name="Owen Hoek" userId="ae43f909e3cb95c1" providerId="LiveId" clId="{A1737A12-A5A1-40FD-9A31-85B3931E5AEA}" dt="2026-02-06T15:14:41.434" v="42"/>
          <pc:sldLayoutMkLst>
            <pc:docMk/>
            <pc:sldMasterMk cId="2643909173" sldId="2147483648"/>
            <pc:sldLayoutMk cId="2646348877" sldId="2147483659"/>
          </pc:sldLayoutMkLst>
        </pc:sldLayoutChg>
      </pc:sldMasterChg>
    </pc:docChg>
  </pc:docChgLst>
  <pc:docChgLst>
    <pc:chgData name="Owen Hoek" userId="ae43f909e3cb95c1" providerId="LiveId" clId="{A1215331-287C-4867-889B-8FB96A8A0740}"/>
    <pc:docChg chg="undo custSel modSld sldOrd">
      <pc:chgData name="Owen Hoek" userId="ae43f909e3cb95c1" providerId="LiveId" clId="{A1215331-287C-4867-889B-8FB96A8A0740}" dt="2026-02-09T15:29:02.365" v="103"/>
      <pc:docMkLst>
        <pc:docMk/>
      </pc:docMkLst>
      <pc:sldChg chg="addSp delSp modSp mod ord modTransition delAnim modAnim">
        <pc:chgData name="Owen Hoek" userId="ae43f909e3cb95c1" providerId="LiveId" clId="{A1215331-287C-4867-889B-8FB96A8A0740}" dt="2026-02-09T15:27:50.337" v="100"/>
        <pc:sldMkLst>
          <pc:docMk/>
          <pc:sldMk cId="3997718346" sldId="311"/>
        </pc:sldMkLst>
        <pc:spChg chg="mod">
          <ac:chgData name="Owen Hoek" userId="ae43f909e3cb95c1" providerId="LiveId" clId="{A1215331-287C-4867-889B-8FB96A8A0740}" dt="2026-02-09T15:23:52.254" v="35" actId="20577"/>
          <ac:spMkLst>
            <pc:docMk/>
            <pc:sldMk cId="3997718346" sldId="311"/>
            <ac:spMk id="32" creationId="{30A8CD2D-6A7D-66BE-E7D6-76864BBD8FFC}"/>
          </ac:spMkLst>
        </pc:spChg>
        <pc:picChg chg="add mod">
          <ac:chgData name="Owen Hoek" userId="ae43f909e3cb95c1" providerId="LiveId" clId="{A1215331-287C-4867-889B-8FB96A8A0740}" dt="2026-02-09T15:24:10.871" v="46"/>
          <ac:picMkLst>
            <pc:docMk/>
            <pc:sldMk cId="3997718346" sldId="311"/>
            <ac:picMk id="7" creationId="{15A1B65A-5684-A2D5-F455-DD46675030FE}"/>
          </ac:picMkLst>
        </pc:picChg>
        <pc:picChg chg="add mod">
          <ac:chgData name="Owen Hoek" userId="ae43f909e3cb95c1" providerId="LiveId" clId="{A1215331-287C-4867-889B-8FB96A8A0740}" dt="2026-02-09T15:24:12.285" v="48" actId="1076"/>
          <ac:picMkLst>
            <pc:docMk/>
            <pc:sldMk cId="3997718346" sldId="311"/>
            <ac:picMk id="11" creationId="{A5418794-1BE6-39EF-CF49-9780C9A930BD}"/>
          </ac:picMkLst>
        </pc:picChg>
      </pc:sldChg>
      <pc:sldChg chg="modTransition">
        <pc:chgData name="Owen Hoek" userId="ae43f909e3cb95c1" providerId="LiveId" clId="{A1215331-287C-4867-889B-8FB96A8A0740}" dt="2026-02-09T15:27:50.337" v="100"/>
        <pc:sldMkLst>
          <pc:docMk/>
          <pc:sldMk cId="2277340129" sldId="312"/>
        </pc:sldMkLst>
      </pc:sldChg>
      <pc:sldChg chg="modTransition modAnim">
        <pc:chgData name="Owen Hoek" userId="ae43f909e3cb95c1" providerId="LiveId" clId="{A1215331-287C-4867-889B-8FB96A8A0740}" dt="2026-02-09T15:28:56.966" v="102"/>
        <pc:sldMkLst>
          <pc:docMk/>
          <pc:sldMk cId="903152780" sldId="313"/>
        </pc:sldMkLst>
      </pc:sldChg>
      <pc:sldChg chg="addSp delSp modSp mod modTransition delAnim modAnim">
        <pc:chgData name="Owen Hoek" userId="ae43f909e3cb95c1" providerId="LiveId" clId="{A1215331-287C-4867-889B-8FB96A8A0740}" dt="2026-02-09T15:27:50.337" v="100"/>
        <pc:sldMkLst>
          <pc:docMk/>
          <pc:sldMk cId="1600806382" sldId="314"/>
        </pc:sldMkLst>
        <pc:spChg chg="mod">
          <ac:chgData name="Owen Hoek" userId="ae43f909e3cb95c1" providerId="LiveId" clId="{A1215331-287C-4867-889B-8FB96A8A0740}" dt="2026-02-09T15:26:28.448" v="92" actId="20577"/>
          <ac:spMkLst>
            <pc:docMk/>
            <pc:sldMk cId="1600806382" sldId="314"/>
            <ac:spMk id="32" creationId="{D0A79E6E-92ED-9066-76B7-A02FB405118A}"/>
          </ac:spMkLst>
        </pc:spChg>
        <pc:picChg chg="add mod">
          <ac:chgData name="Owen Hoek" userId="ae43f909e3cb95c1" providerId="LiveId" clId="{A1215331-287C-4867-889B-8FB96A8A0740}" dt="2026-02-09T15:26:32.784" v="93"/>
          <ac:picMkLst>
            <pc:docMk/>
            <pc:sldMk cId="1600806382" sldId="314"/>
            <ac:picMk id="10" creationId="{4CB3227D-A94B-DADE-9CE6-8D3B347E564B}"/>
          </ac:picMkLst>
        </pc:picChg>
      </pc:sldChg>
      <pc:sldChg chg="modTransition modAnim">
        <pc:chgData name="Owen Hoek" userId="ae43f909e3cb95c1" providerId="LiveId" clId="{A1215331-287C-4867-889B-8FB96A8A0740}" dt="2026-02-09T15:29:02.365" v="103"/>
        <pc:sldMkLst>
          <pc:docMk/>
          <pc:sldMk cId="756191514" sldId="315"/>
        </pc:sldMkLst>
      </pc:sldChg>
      <pc:sldChg chg="ord modTransition">
        <pc:chgData name="Owen Hoek" userId="ae43f909e3cb95c1" providerId="LiveId" clId="{A1215331-287C-4867-889B-8FB96A8A0740}" dt="2026-02-09T15:27:52.678" v="101"/>
        <pc:sldMkLst>
          <pc:docMk/>
          <pc:sldMk cId="3875963066" sldId="338"/>
        </pc:sldMkLst>
      </pc:sldChg>
    </pc:docChg>
  </pc:docChgLst>
  <pc:docChgLst>
    <pc:chgData name="Owen Hoek" userId="ae43f909e3cb95c1" providerId="LiveId" clId="{15D93F2F-3228-486B-9221-C541685BBD76}"/>
    <pc:docChg chg="undo custSel addSld delSld modSld sldOrd modMainMaster">
      <pc:chgData name="Owen Hoek" userId="ae43f909e3cb95c1" providerId="LiveId" clId="{15D93F2F-3228-486B-9221-C541685BBD76}" dt="2026-02-17T12:20:05.070" v="254" actId="478"/>
      <pc:docMkLst>
        <pc:docMk/>
      </pc:docMkLst>
      <pc:sldChg chg="addSp delSp modSp mod setBg">
        <pc:chgData name="Owen Hoek" userId="ae43f909e3cb95c1" providerId="LiveId" clId="{15D93F2F-3228-486B-9221-C541685BBD76}" dt="2026-02-17T12:20:05.070" v="254" actId="478"/>
        <pc:sldMkLst>
          <pc:docMk/>
          <pc:sldMk cId="2688274080" sldId="301"/>
        </pc:sldMkLst>
        <pc:spChg chg="mod">
          <ac:chgData name="Owen Hoek" userId="ae43f909e3cb95c1" providerId="LiveId" clId="{15D93F2F-3228-486B-9221-C541685BBD76}" dt="2026-02-06T13:03:23.383" v="75" actId="14100"/>
          <ac:spMkLst>
            <pc:docMk/>
            <pc:sldMk cId="2688274080" sldId="301"/>
            <ac:spMk id="7" creationId="{CAF9FCE3-689E-B5CD-55F7-DD2E1FA86459}"/>
          </ac:spMkLst>
        </pc:spChg>
        <pc:spChg chg="mod">
          <ac:chgData name="Owen Hoek" userId="ae43f909e3cb95c1" providerId="LiveId" clId="{15D93F2F-3228-486B-9221-C541685BBD76}" dt="2026-02-06T13:03:12.251" v="72"/>
          <ac:spMkLst>
            <pc:docMk/>
            <pc:sldMk cId="2688274080" sldId="301"/>
            <ac:spMk id="8" creationId="{25464248-8970-D368-871D-47B1E374E6BC}"/>
          </ac:spMkLst>
        </pc:spChg>
        <pc:spChg chg="mod">
          <ac:chgData name="Owen Hoek" userId="ae43f909e3cb95c1" providerId="LiveId" clId="{15D93F2F-3228-486B-9221-C541685BBD76}" dt="2026-02-06T13:03:05.871" v="71" actId="20577"/>
          <ac:spMkLst>
            <pc:docMk/>
            <pc:sldMk cId="2688274080" sldId="301"/>
            <ac:spMk id="11" creationId="{FB349CE3-2B51-6384-C28F-EBB3CBD0383D}"/>
          </ac:spMkLst>
        </pc:spChg>
        <pc:spChg chg="mod">
          <ac:chgData name="Owen Hoek" userId="ae43f909e3cb95c1" providerId="LiveId" clId="{15D93F2F-3228-486B-9221-C541685BBD76}" dt="2026-02-06T13:02:50.994" v="50"/>
          <ac:spMkLst>
            <pc:docMk/>
            <pc:sldMk cId="2688274080" sldId="301"/>
            <ac:spMk id="12" creationId="{60BC9ADF-AB9A-0BC5-9018-46B2C76866A5}"/>
          </ac:spMkLst>
        </pc:spChg>
        <pc:spChg chg="mod">
          <ac:chgData name="Owen Hoek" userId="ae43f909e3cb95c1" providerId="LiveId" clId="{15D93F2F-3228-486B-9221-C541685BBD76}" dt="2026-02-06T13:02:20.188" v="41" actId="1076"/>
          <ac:spMkLst>
            <pc:docMk/>
            <pc:sldMk cId="2688274080" sldId="301"/>
            <ac:spMk id="99" creationId="{5E0366F4-C50A-7C40-E4F5-099E79A498E7}"/>
          </ac:spMkLst>
        </pc:spChg>
        <pc:spChg chg="mod">
          <ac:chgData name="Owen Hoek" userId="ae43f909e3cb95c1" providerId="LiveId" clId="{15D93F2F-3228-486B-9221-C541685BBD76}" dt="2026-02-06T13:02:45.821" v="49" actId="1076"/>
          <ac:spMkLst>
            <pc:docMk/>
            <pc:sldMk cId="2688274080" sldId="301"/>
            <ac:spMk id="100" creationId="{D651C9EF-9960-493A-181E-3510CA27C160}"/>
          </ac:spMkLst>
        </pc:spChg>
        <pc:spChg chg="mod">
          <ac:chgData name="Owen Hoek" userId="ae43f909e3cb95c1" providerId="LiveId" clId="{15D93F2F-3228-486B-9221-C541685BBD76}" dt="2026-02-06T13:02:42.673" v="48" actId="1076"/>
          <ac:spMkLst>
            <pc:docMk/>
            <pc:sldMk cId="2688274080" sldId="301"/>
            <ac:spMk id="105" creationId="{744DAD39-01BD-66F3-2B26-F1373EDD916D}"/>
          </ac:spMkLst>
        </pc:spChg>
        <pc:spChg chg="mod">
          <ac:chgData name="Owen Hoek" userId="ae43f909e3cb95c1" providerId="LiveId" clId="{15D93F2F-3228-486B-9221-C541685BBD76}" dt="2026-02-06T13:02:22.769" v="43" actId="1076"/>
          <ac:spMkLst>
            <pc:docMk/>
            <pc:sldMk cId="2688274080" sldId="301"/>
            <ac:spMk id="126" creationId="{9D2856C3-6047-3205-B0E1-89CDCB299AEA}"/>
          </ac:spMkLst>
        </pc:spChg>
        <pc:grpChg chg="add del mod">
          <ac:chgData name="Owen Hoek" userId="ae43f909e3cb95c1" providerId="LiveId" clId="{15D93F2F-3228-486B-9221-C541685BBD76}" dt="2026-02-17T12:20:05.070" v="254" actId="478"/>
          <ac:grpSpMkLst>
            <pc:docMk/>
            <pc:sldMk cId="2688274080" sldId="301"/>
            <ac:grpSpMk id="2" creationId="{AA1910C7-A410-E69C-A8A1-1DF183B81816}"/>
          </ac:grpSpMkLst>
        </pc:grpChg>
        <pc:grpChg chg="add mod">
          <ac:chgData name="Owen Hoek" userId="ae43f909e3cb95c1" providerId="LiveId" clId="{15D93F2F-3228-486B-9221-C541685BBD76}" dt="2026-02-06T13:03:44.247" v="76" actId="1076"/>
          <ac:grpSpMkLst>
            <pc:docMk/>
            <pc:sldMk cId="2688274080" sldId="301"/>
            <ac:grpSpMk id="10" creationId="{F92BC327-5D22-80CB-6115-A1E4842CE894}"/>
          </ac:grpSpMkLst>
        </pc:grpChg>
        <pc:grpChg chg="mod">
          <ac:chgData name="Owen Hoek" userId="ae43f909e3cb95c1" providerId="LiveId" clId="{15D93F2F-3228-486B-9221-C541685BBD76}" dt="2026-02-06T13:02:25.276" v="44" actId="1076"/>
          <ac:grpSpMkLst>
            <pc:docMk/>
            <pc:sldMk cId="2688274080" sldId="301"/>
            <ac:grpSpMk id="136" creationId="{9CDA4A35-2A71-3B15-5F14-E57CF90DA2F9}"/>
          </ac:grpSpMkLst>
        </pc:grpChg>
        <pc:grpChg chg="mod">
          <ac:chgData name="Owen Hoek" userId="ae43f909e3cb95c1" providerId="LiveId" clId="{15D93F2F-3228-486B-9221-C541685BBD76}" dt="2026-02-06T13:02:38.940" v="47" actId="1076"/>
          <ac:grpSpMkLst>
            <pc:docMk/>
            <pc:sldMk cId="2688274080" sldId="301"/>
            <ac:grpSpMk id="137" creationId="{FFC65AC1-5455-F4A3-4B3B-1878B0CD8DE7}"/>
          </ac:grpSpMkLst>
        </pc:grpChg>
      </pc:sldChg>
      <pc:sldChg chg="addSp delSp modSp mod setBg">
        <pc:chgData name="Owen Hoek" userId="ae43f909e3cb95c1" providerId="LiveId" clId="{15D93F2F-3228-486B-9221-C541685BBD76}" dt="2026-02-06T13:54:27.604" v="78"/>
        <pc:sldMkLst>
          <pc:docMk/>
          <pc:sldMk cId="1284566564" sldId="305"/>
        </pc:sldMkLst>
      </pc:sldChg>
      <pc:sldChg chg="delSp modSp mod ord modTransition setBg">
        <pc:chgData name="Owen Hoek" userId="ae43f909e3cb95c1" providerId="LiveId" clId="{15D93F2F-3228-486B-9221-C541685BBD76}" dt="2026-02-09T09:43:52.243" v="249"/>
        <pc:sldMkLst>
          <pc:docMk/>
          <pc:sldMk cId="3997718346" sldId="311"/>
        </pc:sldMkLst>
        <pc:spChg chg="mod">
          <ac:chgData name="Owen Hoek" userId="ae43f909e3cb95c1" providerId="LiveId" clId="{15D93F2F-3228-486B-9221-C541685BBD76}" dt="2026-02-09T09:40:07.448" v="89" actId="20577"/>
          <ac:spMkLst>
            <pc:docMk/>
            <pc:sldMk cId="3997718346" sldId="311"/>
            <ac:spMk id="32" creationId="{30A8CD2D-6A7D-66BE-E7D6-76864BBD8FFC}"/>
          </ac:spMkLst>
        </pc:spChg>
      </pc:sldChg>
      <pc:sldChg chg="addSp delSp modSp mod ord setBg">
        <pc:chgData name="Owen Hoek" userId="ae43f909e3cb95c1" providerId="LiveId" clId="{15D93F2F-3228-486B-9221-C541685BBD76}" dt="2026-02-09T09:43:54.032" v="251"/>
        <pc:sldMkLst>
          <pc:docMk/>
          <pc:sldMk cId="2277340129" sldId="312"/>
        </pc:sldMkLst>
        <pc:spChg chg="mod">
          <ac:chgData name="Owen Hoek" userId="ae43f909e3cb95c1" providerId="LiveId" clId="{15D93F2F-3228-486B-9221-C541685BBD76}" dt="2026-02-09T09:40:40.045" v="123" actId="20577"/>
          <ac:spMkLst>
            <pc:docMk/>
            <pc:sldMk cId="2277340129" sldId="312"/>
            <ac:spMk id="4" creationId="{4A30C89A-0948-0A75-AFFB-3B193FF877A5}"/>
          </ac:spMkLst>
        </pc:spChg>
        <pc:spChg chg="mod">
          <ac:chgData name="Owen Hoek" userId="ae43f909e3cb95c1" providerId="LiveId" clId="{15D93F2F-3228-486B-9221-C541685BBD76}" dt="2026-02-09T09:40:47.163" v="137" actId="20577"/>
          <ac:spMkLst>
            <pc:docMk/>
            <pc:sldMk cId="2277340129" sldId="312"/>
            <ac:spMk id="32" creationId="{3EC8D714-76AD-BE12-867E-FE96549A9B58}"/>
          </ac:spMkLst>
        </pc:spChg>
        <pc:grpChg chg="mod">
          <ac:chgData name="Owen Hoek" userId="ae43f909e3cb95c1" providerId="LiveId" clId="{15D93F2F-3228-486B-9221-C541685BBD76}" dt="2026-02-06T13:59:31.043" v="83" actId="1076"/>
          <ac:grpSpMkLst>
            <pc:docMk/>
            <pc:sldMk cId="2277340129" sldId="312"/>
            <ac:grpSpMk id="41" creationId="{F4123AD7-0999-ADD7-7C84-AD97AF530D61}"/>
          </ac:grpSpMkLst>
        </pc:grpChg>
      </pc:sldChg>
      <pc:sldChg chg="delSp modSp mod ord setBg">
        <pc:chgData name="Owen Hoek" userId="ae43f909e3cb95c1" providerId="LiveId" clId="{15D93F2F-3228-486B-9221-C541685BBD76}" dt="2026-02-09T09:43:50.792" v="247"/>
        <pc:sldMkLst>
          <pc:docMk/>
          <pc:sldMk cId="903152780" sldId="313"/>
        </pc:sldMkLst>
        <pc:spChg chg="mod">
          <ac:chgData name="Owen Hoek" userId="ae43f909e3cb95c1" providerId="LiveId" clId="{15D93F2F-3228-486B-9221-C541685BBD76}" dt="2026-02-09T09:42:58.080" v="176" actId="20577"/>
          <ac:spMkLst>
            <pc:docMk/>
            <pc:sldMk cId="903152780" sldId="313"/>
            <ac:spMk id="4" creationId="{8735EE68-A9B1-26AB-7EE0-3421DD60A58A}"/>
          </ac:spMkLst>
        </pc:spChg>
        <pc:spChg chg="mod">
          <ac:chgData name="Owen Hoek" userId="ae43f909e3cb95c1" providerId="LiveId" clId="{15D93F2F-3228-486B-9221-C541685BBD76}" dt="2026-02-09T09:42:51.975" v="174" actId="20577"/>
          <ac:spMkLst>
            <pc:docMk/>
            <pc:sldMk cId="903152780" sldId="313"/>
            <ac:spMk id="32" creationId="{714CB6F4-A76E-7580-CB45-EEA88C27E1F7}"/>
          </ac:spMkLst>
        </pc:spChg>
        <pc:spChg chg="mod">
          <ac:chgData name="Owen Hoek" userId="ae43f909e3cb95c1" providerId="LiveId" clId="{15D93F2F-3228-486B-9221-C541685BBD76}" dt="2026-02-09T09:42:54.081" v="175" actId="20577"/>
          <ac:spMkLst>
            <pc:docMk/>
            <pc:sldMk cId="903152780" sldId="313"/>
            <ac:spMk id="33" creationId="{07B63FB1-A106-B782-FE3B-3DC7E5ED52AB}"/>
          </ac:spMkLst>
        </pc:spChg>
        <pc:picChg chg="mod">
          <ac:chgData name="Owen Hoek" userId="ae43f909e3cb95c1" providerId="LiveId" clId="{15D93F2F-3228-486B-9221-C541685BBD76}" dt="2026-02-09T09:43:04.120" v="177" actId="14100"/>
          <ac:picMkLst>
            <pc:docMk/>
            <pc:sldMk cId="903152780" sldId="313"/>
            <ac:picMk id="14" creationId="{3DD417B7-D797-CC71-DBDE-023AF4393292}"/>
          </ac:picMkLst>
        </pc:picChg>
      </pc:sldChg>
      <pc:sldChg chg="delSp modSp mod ord setBg">
        <pc:chgData name="Owen Hoek" userId="ae43f909e3cb95c1" providerId="LiveId" clId="{15D93F2F-3228-486B-9221-C541685BBD76}" dt="2026-02-09T09:43:48.568" v="245"/>
        <pc:sldMkLst>
          <pc:docMk/>
          <pc:sldMk cId="1600806382" sldId="314"/>
        </pc:sldMkLst>
        <pc:spChg chg="mod">
          <ac:chgData name="Owen Hoek" userId="ae43f909e3cb95c1" providerId="LiveId" clId="{15D93F2F-3228-486B-9221-C541685BBD76}" dt="2026-02-09T09:43:14.121" v="193" actId="20577"/>
          <ac:spMkLst>
            <pc:docMk/>
            <pc:sldMk cId="1600806382" sldId="314"/>
            <ac:spMk id="32" creationId="{D0A79E6E-92ED-9066-76B7-A02FB405118A}"/>
          </ac:spMkLst>
        </pc:spChg>
      </pc:sldChg>
      <pc:sldChg chg="delSp modSp mod setBg">
        <pc:chgData name="Owen Hoek" userId="ae43f909e3cb95c1" providerId="LiveId" clId="{15D93F2F-3228-486B-9221-C541685BBD76}" dt="2026-02-09T09:43:42.594" v="243" actId="20577"/>
        <pc:sldMkLst>
          <pc:docMk/>
          <pc:sldMk cId="756191514" sldId="315"/>
        </pc:sldMkLst>
        <pc:spChg chg="mod">
          <ac:chgData name="Owen Hoek" userId="ae43f909e3cb95c1" providerId="LiveId" clId="{15D93F2F-3228-486B-9221-C541685BBD76}" dt="2026-02-09T09:43:25.423" v="226" actId="20577"/>
          <ac:spMkLst>
            <pc:docMk/>
            <pc:sldMk cId="756191514" sldId="315"/>
            <ac:spMk id="4" creationId="{1E6E57FA-7301-A56B-2BAB-78D7767B6217}"/>
          </ac:spMkLst>
        </pc:spChg>
        <pc:spChg chg="mod">
          <ac:chgData name="Owen Hoek" userId="ae43f909e3cb95c1" providerId="LiveId" clId="{15D93F2F-3228-486B-9221-C541685BBD76}" dt="2026-02-09T09:43:42.594" v="243" actId="20577"/>
          <ac:spMkLst>
            <pc:docMk/>
            <pc:sldMk cId="756191514" sldId="315"/>
            <ac:spMk id="32" creationId="{D28C9427-08DC-34DC-F59B-BEE5E605C75E}"/>
          </ac:spMkLst>
        </pc:spChg>
      </pc:sldChg>
      <pc:sldChg chg="delSp mod modTransition setBg">
        <pc:chgData name="Owen Hoek" userId="ae43f909e3cb95c1" providerId="LiveId" clId="{15D93F2F-3228-486B-9221-C541685BBD76}" dt="2026-02-06T13:01:55.962" v="39" actId="478"/>
        <pc:sldMkLst>
          <pc:docMk/>
          <pc:sldMk cId="3071825694" sldId="316"/>
        </pc:sldMkLst>
      </pc:sldChg>
      <pc:sldChg chg="modSp mod ord">
        <pc:chgData name="Owen Hoek" userId="ae43f909e3cb95c1" providerId="LiveId" clId="{15D93F2F-3228-486B-9221-C541685BBD76}" dt="2026-02-09T09:43:56.307" v="253"/>
        <pc:sldMkLst>
          <pc:docMk/>
          <pc:sldMk cId="3875963066" sldId="338"/>
        </pc:sldMkLst>
        <pc:spChg chg="mod">
          <ac:chgData name="Owen Hoek" userId="ae43f909e3cb95c1" providerId="LiveId" clId="{15D93F2F-3228-486B-9221-C541685BBD76}" dt="2026-02-09T09:42:15.949" v="159" actId="20577"/>
          <ac:spMkLst>
            <pc:docMk/>
            <pc:sldMk cId="3875963066" sldId="338"/>
            <ac:spMk id="32" creationId="{3EC8D714-76AD-BE12-867E-FE96549A9B58}"/>
          </ac:spMkLst>
        </pc:spChg>
        <pc:picChg chg="mod">
          <ac:chgData name="Owen Hoek" userId="ae43f909e3cb95c1" providerId="LiveId" clId="{15D93F2F-3228-486B-9221-C541685BBD76}" dt="2026-02-09T09:42:04.730" v="138" actId="14826"/>
          <ac:picMkLst>
            <pc:docMk/>
            <pc:sldMk cId="3875963066" sldId="338"/>
            <ac:picMk id="22" creationId="{BBE37401-BE4A-C0DB-CEC0-6E4F75A1C2F7}"/>
          </ac:picMkLst>
        </pc:picChg>
      </pc:sldChg>
      <pc:sldMasterChg chg="setBg modSldLayout">
        <pc:chgData name="Owen Hoek" userId="ae43f909e3cb95c1" providerId="LiveId" clId="{15D93F2F-3228-486B-9221-C541685BBD76}" dt="2026-02-06T11:16:02.658" v="2"/>
        <pc:sldMasterMkLst>
          <pc:docMk/>
          <pc:sldMasterMk cId="2643909173" sldId="2147483648"/>
        </pc:sldMasterMkLst>
        <pc:sldLayoutChg chg="setBg">
          <pc:chgData name="Owen Hoek" userId="ae43f909e3cb95c1" providerId="LiveId" clId="{15D93F2F-3228-486B-9221-C541685BBD76}" dt="2026-02-06T11:16:02.658" v="2"/>
          <pc:sldLayoutMkLst>
            <pc:docMk/>
            <pc:sldMasterMk cId="2643909173" sldId="2147483648"/>
            <pc:sldLayoutMk cId="1018112071" sldId="2147483649"/>
          </pc:sldLayoutMkLst>
        </pc:sldLayoutChg>
        <pc:sldLayoutChg chg="setBg">
          <pc:chgData name="Owen Hoek" userId="ae43f909e3cb95c1" providerId="LiveId" clId="{15D93F2F-3228-486B-9221-C541685BBD76}" dt="2026-02-06T11:16:02.658" v="2"/>
          <pc:sldLayoutMkLst>
            <pc:docMk/>
            <pc:sldMasterMk cId="2643909173" sldId="2147483648"/>
            <pc:sldLayoutMk cId="55453572" sldId="2147483650"/>
          </pc:sldLayoutMkLst>
        </pc:sldLayoutChg>
        <pc:sldLayoutChg chg="setBg">
          <pc:chgData name="Owen Hoek" userId="ae43f909e3cb95c1" providerId="LiveId" clId="{15D93F2F-3228-486B-9221-C541685BBD76}" dt="2026-02-06T11:16:02.658" v="2"/>
          <pc:sldLayoutMkLst>
            <pc:docMk/>
            <pc:sldMasterMk cId="2643909173" sldId="2147483648"/>
            <pc:sldLayoutMk cId="4054102650" sldId="2147483651"/>
          </pc:sldLayoutMkLst>
        </pc:sldLayoutChg>
        <pc:sldLayoutChg chg="setBg">
          <pc:chgData name="Owen Hoek" userId="ae43f909e3cb95c1" providerId="LiveId" clId="{15D93F2F-3228-486B-9221-C541685BBD76}" dt="2026-02-06T11:16:02.658" v="2"/>
          <pc:sldLayoutMkLst>
            <pc:docMk/>
            <pc:sldMasterMk cId="2643909173" sldId="2147483648"/>
            <pc:sldLayoutMk cId="2024018355" sldId="2147483652"/>
          </pc:sldLayoutMkLst>
        </pc:sldLayoutChg>
        <pc:sldLayoutChg chg="setBg">
          <pc:chgData name="Owen Hoek" userId="ae43f909e3cb95c1" providerId="LiveId" clId="{15D93F2F-3228-486B-9221-C541685BBD76}" dt="2026-02-06T11:16:02.658" v="2"/>
          <pc:sldLayoutMkLst>
            <pc:docMk/>
            <pc:sldMasterMk cId="2643909173" sldId="2147483648"/>
            <pc:sldLayoutMk cId="1368498784" sldId="2147483653"/>
          </pc:sldLayoutMkLst>
        </pc:sldLayoutChg>
        <pc:sldLayoutChg chg="setBg">
          <pc:chgData name="Owen Hoek" userId="ae43f909e3cb95c1" providerId="LiveId" clId="{15D93F2F-3228-486B-9221-C541685BBD76}" dt="2026-02-06T11:16:02.658" v="2"/>
          <pc:sldLayoutMkLst>
            <pc:docMk/>
            <pc:sldMasterMk cId="2643909173" sldId="2147483648"/>
            <pc:sldLayoutMk cId="2102083895" sldId="2147483654"/>
          </pc:sldLayoutMkLst>
        </pc:sldLayoutChg>
        <pc:sldLayoutChg chg="setBg">
          <pc:chgData name="Owen Hoek" userId="ae43f909e3cb95c1" providerId="LiveId" clId="{15D93F2F-3228-486B-9221-C541685BBD76}" dt="2026-02-06T11:16:02.658" v="2"/>
          <pc:sldLayoutMkLst>
            <pc:docMk/>
            <pc:sldMasterMk cId="2643909173" sldId="2147483648"/>
            <pc:sldLayoutMk cId="2176490818" sldId="2147483655"/>
          </pc:sldLayoutMkLst>
        </pc:sldLayoutChg>
        <pc:sldLayoutChg chg="setBg">
          <pc:chgData name="Owen Hoek" userId="ae43f909e3cb95c1" providerId="LiveId" clId="{15D93F2F-3228-486B-9221-C541685BBD76}" dt="2026-02-06T11:16:02.658" v="2"/>
          <pc:sldLayoutMkLst>
            <pc:docMk/>
            <pc:sldMasterMk cId="2643909173" sldId="2147483648"/>
            <pc:sldLayoutMk cId="757025432" sldId="2147483656"/>
          </pc:sldLayoutMkLst>
        </pc:sldLayoutChg>
        <pc:sldLayoutChg chg="setBg">
          <pc:chgData name="Owen Hoek" userId="ae43f909e3cb95c1" providerId="LiveId" clId="{15D93F2F-3228-486B-9221-C541685BBD76}" dt="2026-02-06T11:16:02.658" v="2"/>
          <pc:sldLayoutMkLst>
            <pc:docMk/>
            <pc:sldMasterMk cId="2643909173" sldId="2147483648"/>
            <pc:sldLayoutMk cId="864084903" sldId="2147483657"/>
          </pc:sldLayoutMkLst>
        </pc:sldLayoutChg>
        <pc:sldLayoutChg chg="setBg">
          <pc:chgData name="Owen Hoek" userId="ae43f909e3cb95c1" providerId="LiveId" clId="{15D93F2F-3228-486B-9221-C541685BBD76}" dt="2026-02-06T11:16:02.658" v="2"/>
          <pc:sldLayoutMkLst>
            <pc:docMk/>
            <pc:sldMasterMk cId="2643909173" sldId="2147483648"/>
            <pc:sldLayoutMk cId="3813768140" sldId="2147483658"/>
          </pc:sldLayoutMkLst>
        </pc:sldLayoutChg>
        <pc:sldLayoutChg chg="setBg">
          <pc:chgData name="Owen Hoek" userId="ae43f909e3cb95c1" providerId="LiveId" clId="{15D93F2F-3228-486B-9221-C541685BBD76}" dt="2026-02-06T11:16:02.658" v="2"/>
          <pc:sldLayoutMkLst>
            <pc:docMk/>
            <pc:sldMasterMk cId="2643909173" sldId="2147483648"/>
            <pc:sldLayoutMk cId="2646348877"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16AD-7C8C-4CFE-BAFF-784E1D7E3365}" type="datetimeFigureOut">
              <a:rPr lang="nl-NL" smtClean="0"/>
              <a:t>17-2-2026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040BA-4D8C-446D-8F9F-12845536DCA2}" type="slidenum">
              <a:rPr lang="nl-NL" smtClean="0"/>
              <a:t>‹nr.›</a:t>
            </a:fld>
            <a:endParaRPr lang="nl-NL"/>
          </a:p>
        </p:txBody>
      </p:sp>
    </p:spTree>
    <p:extLst>
      <p:ext uri="{BB962C8B-B14F-4D97-AF65-F5344CB8AC3E}">
        <p14:creationId xmlns:p14="http://schemas.microsoft.com/office/powerpoint/2010/main" val="3984637328"/>
      </p:ext>
    </p:extLst>
  </p:cSld>
  <p:clrMap bg1="lt1" tx1="dk1" bg2="lt2" tx2="dk2" accent1="accent1" accent2="accent2" accent3="accent3" accent4="accent4" accent5="accent5" accent6="accent6" hlink="hlink" folHlink="folHlink"/>
  <p:notesStyle>
    <a:lvl1pPr marL="0" algn="l" defTabSz="914312" rtl="0" eaLnBrk="1" latinLnBrk="0" hangingPunct="1">
      <a:defRPr sz="1200" kern="1200">
        <a:solidFill>
          <a:schemeClr val="tx1"/>
        </a:solidFill>
        <a:latin typeface="+mn-lt"/>
        <a:ea typeface="+mn-ea"/>
        <a:cs typeface="+mn-cs"/>
      </a:defRPr>
    </a:lvl1pPr>
    <a:lvl2pPr marL="457156" algn="l" defTabSz="914312" rtl="0" eaLnBrk="1" latinLnBrk="0" hangingPunct="1">
      <a:defRPr sz="1200" kern="1200">
        <a:solidFill>
          <a:schemeClr val="tx1"/>
        </a:solidFill>
        <a:latin typeface="+mn-lt"/>
        <a:ea typeface="+mn-ea"/>
        <a:cs typeface="+mn-cs"/>
      </a:defRPr>
    </a:lvl2pPr>
    <a:lvl3pPr marL="914312" algn="l" defTabSz="914312" rtl="0" eaLnBrk="1" latinLnBrk="0" hangingPunct="1">
      <a:defRPr sz="1200" kern="1200">
        <a:solidFill>
          <a:schemeClr val="tx1"/>
        </a:solidFill>
        <a:latin typeface="+mn-lt"/>
        <a:ea typeface="+mn-ea"/>
        <a:cs typeface="+mn-cs"/>
      </a:defRPr>
    </a:lvl3pPr>
    <a:lvl4pPr marL="1371469" algn="l" defTabSz="914312" rtl="0" eaLnBrk="1" latinLnBrk="0" hangingPunct="1">
      <a:defRPr sz="1200" kern="1200">
        <a:solidFill>
          <a:schemeClr val="tx1"/>
        </a:solidFill>
        <a:latin typeface="+mn-lt"/>
        <a:ea typeface="+mn-ea"/>
        <a:cs typeface="+mn-cs"/>
      </a:defRPr>
    </a:lvl4pPr>
    <a:lvl5pPr marL="1828626" algn="l" defTabSz="914312" rtl="0" eaLnBrk="1" latinLnBrk="0" hangingPunct="1">
      <a:defRPr sz="1200" kern="1200">
        <a:solidFill>
          <a:schemeClr val="tx1"/>
        </a:solidFill>
        <a:latin typeface="+mn-lt"/>
        <a:ea typeface="+mn-ea"/>
        <a:cs typeface="+mn-cs"/>
      </a:defRPr>
    </a:lvl5pPr>
    <a:lvl6pPr marL="2285782" algn="l" defTabSz="914312" rtl="0" eaLnBrk="1" latinLnBrk="0" hangingPunct="1">
      <a:defRPr sz="1200" kern="1200">
        <a:solidFill>
          <a:schemeClr val="tx1"/>
        </a:solidFill>
        <a:latin typeface="+mn-lt"/>
        <a:ea typeface="+mn-ea"/>
        <a:cs typeface="+mn-cs"/>
      </a:defRPr>
    </a:lvl6pPr>
    <a:lvl7pPr marL="2742938" algn="l" defTabSz="914312" rtl="0" eaLnBrk="1" latinLnBrk="0" hangingPunct="1">
      <a:defRPr sz="1200" kern="1200">
        <a:solidFill>
          <a:schemeClr val="tx1"/>
        </a:solidFill>
        <a:latin typeface="+mn-lt"/>
        <a:ea typeface="+mn-ea"/>
        <a:cs typeface="+mn-cs"/>
      </a:defRPr>
    </a:lvl7pPr>
    <a:lvl8pPr marL="3200094" algn="l" defTabSz="914312" rtl="0" eaLnBrk="1" latinLnBrk="0" hangingPunct="1">
      <a:defRPr sz="1200" kern="1200">
        <a:solidFill>
          <a:schemeClr val="tx1"/>
        </a:solidFill>
        <a:latin typeface="+mn-lt"/>
        <a:ea typeface="+mn-ea"/>
        <a:cs typeface="+mn-cs"/>
      </a:defRPr>
    </a:lvl8pPr>
    <a:lvl9pPr marL="3657251" algn="l" defTabSz="9143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2040BA-4D8C-446D-8F9F-12845536DCA2}" type="slidenum">
              <a:rPr lang="nl-NL" smtClean="0"/>
              <a:t>9</a:t>
            </a:fld>
            <a:endParaRPr lang="nl-NL"/>
          </a:p>
        </p:txBody>
      </p:sp>
    </p:spTree>
    <p:extLst>
      <p:ext uri="{BB962C8B-B14F-4D97-AF65-F5344CB8AC3E}">
        <p14:creationId xmlns:p14="http://schemas.microsoft.com/office/powerpoint/2010/main" val="301385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D3819-35FB-D027-7ECA-D4F2363F486F}"/>
              </a:ext>
            </a:extLst>
          </p:cNvPr>
          <p:cNvSpPr>
            <a:spLocks noGrp="1"/>
          </p:cNvSpPr>
          <p:nvPr>
            <p:ph type="ctrTitle"/>
          </p:nvPr>
        </p:nvSpPr>
        <p:spPr>
          <a:xfrm>
            <a:off x="1524000" y="1122364"/>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7F11ED-F230-1922-A5CC-836AD2F3BCF3}"/>
              </a:ext>
            </a:extLst>
          </p:cNvPr>
          <p:cNvSpPr>
            <a:spLocks noGrp="1"/>
          </p:cNvSpPr>
          <p:nvPr>
            <p:ph type="subTitle" idx="1"/>
          </p:nvPr>
        </p:nvSpPr>
        <p:spPr>
          <a:xfrm>
            <a:off x="1524000" y="3602038"/>
            <a:ext cx="9144000" cy="1655762"/>
          </a:xfrm>
        </p:spPr>
        <p:txBody>
          <a:bodyPr/>
          <a:lstStyle>
            <a:lvl1pPr marL="0" indent="0" algn="ctr">
              <a:buNone/>
              <a:defRPr sz="2401"/>
            </a:lvl1pPr>
            <a:lvl2pPr marL="457218" indent="0" algn="ctr">
              <a:buNone/>
              <a:defRPr sz="2000"/>
            </a:lvl2pPr>
            <a:lvl3pPr marL="914436" indent="0" algn="ctr">
              <a:buNone/>
              <a:defRPr sz="1800"/>
            </a:lvl3pPr>
            <a:lvl4pPr marL="1371654" indent="0" algn="ctr">
              <a:buNone/>
              <a:defRPr sz="1600"/>
            </a:lvl4pPr>
            <a:lvl5pPr marL="1828872" indent="0" algn="ctr">
              <a:buNone/>
              <a:defRPr sz="1600"/>
            </a:lvl5pPr>
            <a:lvl6pPr marL="2286090" indent="0" algn="ctr">
              <a:buNone/>
              <a:defRPr sz="1600"/>
            </a:lvl6pPr>
            <a:lvl7pPr marL="2743308" indent="0" algn="ctr">
              <a:buNone/>
              <a:defRPr sz="1600"/>
            </a:lvl7pPr>
            <a:lvl8pPr marL="3200526" indent="0" algn="ctr">
              <a:buNone/>
              <a:defRPr sz="1600"/>
            </a:lvl8pPr>
            <a:lvl9pPr marL="3657744"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560C2FA-E25F-9E72-7AB8-632CE6DD0322}"/>
              </a:ext>
            </a:extLst>
          </p:cNvPr>
          <p:cNvSpPr>
            <a:spLocks noGrp="1"/>
          </p:cNvSpPr>
          <p:nvPr>
            <p:ph type="dt" sz="half" idx="10"/>
          </p:nvPr>
        </p:nvSpPr>
        <p:spPr/>
        <p:txBody>
          <a:bodyPr/>
          <a:lstStyle/>
          <a:p>
            <a:fld id="{7D5DAC4D-0371-4B59-9146-4093939B4998}" type="datetimeFigureOut">
              <a:rPr lang="nl-NL" smtClean="0"/>
              <a:t>17-2-2026</a:t>
            </a:fld>
            <a:endParaRPr lang="nl-NL"/>
          </a:p>
        </p:txBody>
      </p:sp>
      <p:sp>
        <p:nvSpPr>
          <p:cNvPr id="5" name="Tijdelijke aanduiding voor voettekst 4">
            <a:extLst>
              <a:ext uri="{FF2B5EF4-FFF2-40B4-BE49-F238E27FC236}">
                <a16:creationId xmlns:a16="http://schemas.microsoft.com/office/drawing/2014/main" id="{BC652636-AC53-D236-496B-B5F5C5629D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EF5AD8-BD7B-4A43-8572-BBBA7411BF4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01811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4C415-58F2-EF64-CCA2-51EBCCBC384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9F9BCA-C13D-BEBA-B038-5E8DFFC00F0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9D29BF-16E8-5D1C-DC54-B435ECA1FA34}"/>
              </a:ext>
            </a:extLst>
          </p:cNvPr>
          <p:cNvSpPr>
            <a:spLocks noGrp="1"/>
          </p:cNvSpPr>
          <p:nvPr>
            <p:ph type="dt" sz="half" idx="10"/>
          </p:nvPr>
        </p:nvSpPr>
        <p:spPr/>
        <p:txBody>
          <a:bodyPr/>
          <a:lstStyle/>
          <a:p>
            <a:fld id="{7D5DAC4D-0371-4B59-9146-4093939B4998}" type="datetimeFigureOut">
              <a:rPr lang="nl-NL" smtClean="0"/>
              <a:t>17-2-2026</a:t>
            </a:fld>
            <a:endParaRPr lang="nl-NL"/>
          </a:p>
        </p:txBody>
      </p:sp>
      <p:sp>
        <p:nvSpPr>
          <p:cNvPr id="5" name="Tijdelijke aanduiding voor voettekst 4">
            <a:extLst>
              <a:ext uri="{FF2B5EF4-FFF2-40B4-BE49-F238E27FC236}">
                <a16:creationId xmlns:a16="http://schemas.microsoft.com/office/drawing/2014/main" id="{4A6D36C2-3B9C-AA8C-0E2C-C7AC306AE1A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1C755D-D913-EEFE-2242-8AD8F6439C4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381376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E7EED5-3EB3-2DE8-1EAC-3BC68126503C}"/>
              </a:ext>
            </a:extLst>
          </p:cNvPr>
          <p:cNvSpPr>
            <a:spLocks noGrp="1"/>
          </p:cNvSpPr>
          <p:nvPr>
            <p:ph type="title" orient="vert"/>
          </p:nvPr>
        </p:nvSpPr>
        <p:spPr>
          <a:xfrm>
            <a:off x="8724900" y="365126"/>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25B5DC5-B1E7-2CA6-029D-BF34F5239685}"/>
              </a:ext>
            </a:extLst>
          </p:cNvPr>
          <p:cNvSpPr>
            <a:spLocks noGrp="1"/>
          </p:cNvSpPr>
          <p:nvPr>
            <p:ph type="body" orient="vert" idx="1"/>
          </p:nvPr>
        </p:nvSpPr>
        <p:spPr>
          <a:xfrm>
            <a:off x="838200" y="365126"/>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7D0DD4-1A86-B191-5146-46874D773CB2}"/>
              </a:ext>
            </a:extLst>
          </p:cNvPr>
          <p:cNvSpPr>
            <a:spLocks noGrp="1"/>
          </p:cNvSpPr>
          <p:nvPr>
            <p:ph type="dt" sz="half" idx="10"/>
          </p:nvPr>
        </p:nvSpPr>
        <p:spPr/>
        <p:txBody>
          <a:bodyPr/>
          <a:lstStyle/>
          <a:p>
            <a:fld id="{7D5DAC4D-0371-4B59-9146-4093939B4998}" type="datetimeFigureOut">
              <a:rPr lang="nl-NL" smtClean="0"/>
              <a:t>17-2-2026</a:t>
            </a:fld>
            <a:endParaRPr lang="nl-NL"/>
          </a:p>
        </p:txBody>
      </p:sp>
      <p:sp>
        <p:nvSpPr>
          <p:cNvPr id="5" name="Tijdelijke aanduiding voor voettekst 4">
            <a:extLst>
              <a:ext uri="{FF2B5EF4-FFF2-40B4-BE49-F238E27FC236}">
                <a16:creationId xmlns:a16="http://schemas.microsoft.com/office/drawing/2014/main" id="{5207485A-8842-7040-49CA-90D22B40CD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82F865-388C-479D-CC2C-50C1BC3F24E7}"/>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64634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C74C0-C29F-4AC0-B394-52E318D0464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3F9FD8-46A0-C146-4B07-37ABC700A1E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87AB63-18D2-A0D9-0E4F-FB4C9F5380ED}"/>
              </a:ext>
            </a:extLst>
          </p:cNvPr>
          <p:cNvSpPr>
            <a:spLocks noGrp="1"/>
          </p:cNvSpPr>
          <p:nvPr>
            <p:ph type="dt" sz="half" idx="10"/>
          </p:nvPr>
        </p:nvSpPr>
        <p:spPr/>
        <p:txBody>
          <a:bodyPr/>
          <a:lstStyle/>
          <a:p>
            <a:fld id="{7D5DAC4D-0371-4B59-9146-4093939B4998}" type="datetimeFigureOut">
              <a:rPr lang="nl-NL" smtClean="0"/>
              <a:t>17-2-2026</a:t>
            </a:fld>
            <a:endParaRPr lang="nl-NL"/>
          </a:p>
        </p:txBody>
      </p:sp>
      <p:sp>
        <p:nvSpPr>
          <p:cNvPr id="5" name="Tijdelijke aanduiding voor voettekst 4">
            <a:extLst>
              <a:ext uri="{FF2B5EF4-FFF2-40B4-BE49-F238E27FC236}">
                <a16:creationId xmlns:a16="http://schemas.microsoft.com/office/drawing/2014/main" id="{8A2920D4-6308-8A83-962C-0F60E9413C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339840-981E-26C4-A641-F9A294810FF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5545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48D94-B4EF-FCA6-FA78-EBEA78260331}"/>
              </a:ext>
            </a:extLst>
          </p:cNvPr>
          <p:cNvSpPr>
            <a:spLocks noGrp="1"/>
          </p:cNvSpPr>
          <p:nvPr>
            <p:ph type="title"/>
          </p:nvPr>
        </p:nvSpPr>
        <p:spPr>
          <a:xfrm>
            <a:off x="831850"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3248FF-B78D-6517-CA7C-042B9B38EA50}"/>
              </a:ext>
            </a:extLst>
          </p:cNvPr>
          <p:cNvSpPr>
            <a:spLocks noGrp="1"/>
          </p:cNvSpPr>
          <p:nvPr>
            <p:ph type="body" idx="1"/>
          </p:nvPr>
        </p:nvSpPr>
        <p:spPr>
          <a:xfrm>
            <a:off x="831850" y="4589464"/>
            <a:ext cx="10515600" cy="1500187"/>
          </a:xfrm>
        </p:spPr>
        <p:txBody>
          <a:bodyPr/>
          <a:lstStyle>
            <a:lvl1pPr marL="0" indent="0">
              <a:buNone/>
              <a:defRPr sz="2401">
                <a:solidFill>
                  <a:schemeClr val="tx1">
                    <a:tint val="82000"/>
                  </a:schemeClr>
                </a:solidFill>
              </a:defRPr>
            </a:lvl1pPr>
            <a:lvl2pPr marL="457218" indent="0">
              <a:buNone/>
              <a:defRPr sz="2000">
                <a:solidFill>
                  <a:schemeClr val="tx1">
                    <a:tint val="82000"/>
                  </a:schemeClr>
                </a:solidFill>
              </a:defRPr>
            </a:lvl2pPr>
            <a:lvl3pPr marL="914436" indent="0">
              <a:buNone/>
              <a:defRPr sz="1800">
                <a:solidFill>
                  <a:schemeClr val="tx1">
                    <a:tint val="82000"/>
                  </a:schemeClr>
                </a:solidFill>
              </a:defRPr>
            </a:lvl3pPr>
            <a:lvl4pPr marL="1371654" indent="0">
              <a:buNone/>
              <a:defRPr sz="1600">
                <a:solidFill>
                  <a:schemeClr val="tx1">
                    <a:tint val="82000"/>
                  </a:schemeClr>
                </a:solidFill>
              </a:defRPr>
            </a:lvl4pPr>
            <a:lvl5pPr marL="1828872" indent="0">
              <a:buNone/>
              <a:defRPr sz="1600">
                <a:solidFill>
                  <a:schemeClr val="tx1">
                    <a:tint val="82000"/>
                  </a:schemeClr>
                </a:solidFill>
              </a:defRPr>
            </a:lvl5pPr>
            <a:lvl6pPr marL="2286090" indent="0">
              <a:buNone/>
              <a:defRPr sz="1600">
                <a:solidFill>
                  <a:schemeClr val="tx1">
                    <a:tint val="82000"/>
                  </a:schemeClr>
                </a:solidFill>
              </a:defRPr>
            </a:lvl6pPr>
            <a:lvl7pPr marL="2743308" indent="0">
              <a:buNone/>
              <a:defRPr sz="1600">
                <a:solidFill>
                  <a:schemeClr val="tx1">
                    <a:tint val="82000"/>
                  </a:schemeClr>
                </a:solidFill>
              </a:defRPr>
            </a:lvl7pPr>
            <a:lvl8pPr marL="3200526" indent="0">
              <a:buNone/>
              <a:defRPr sz="1600">
                <a:solidFill>
                  <a:schemeClr val="tx1">
                    <a:tint val="82000"/>
                  </a:schemeClr>
                </a:solidFill>
              </a:defRPr>
            </a:lvl8pPr>
            <a:lvl9pPr marL="3657744"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CDDA537-1ABC-2561-A499-451FEDC1A15E}"/>
              </a:ext>
            </a:extLst>
          </p:cNvPr>
          <p:cNvSpPr>
            <a:spLocks noGrp="1"/>
          </p:cNvSpPr>
          <p:nvPr>
            <p:ph type="dt" sz="half" idx="10"/>
          </p:nvPr>
        </p:nvSpPr>
        <p:spPr/>
        <p:txBody>
          <a:bodyPr/>
          <a:lstStyle/>
          <a:p>
            <a:fld id="{7D5DAC4D-0371-4B59-9146-4093939B4998}" type="datetimeFigureOut">
              <a:rPr lang="nl-NL" smtClean="0"/>
              <a:t>17-2-2026</a:t>
            </a:fld>
            <a:endParaRPr lang="nl-NL"/>
          </a:p>
        </p:txBody>
      </p:sp>
      <p:sp>
        <p:nvSpPr>
          <p:cNvPr id="5" name="Tijdelijke aanduiding voor voettekst 4">
            <a:extLst>
              <a:ext uri="{FF2B5EF4-FFF2-40B4-BE49-F238E27FC236}">
                <a16:creationId xmlns:a16="http://schemas.microsoft.com/office/drawing/2014/main" id="{0777C1A0-F44D-D612-2287-6C8EAC9511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F42DA0-BF27-2776-8A4B-D3AF96A8ADE8}"/>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40541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47D31-BA75-21CC-5103-90236AFBBD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213968-868A-57D2-BB44-32FAC111800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ED80A3-7939-76D0-D1F9-4D62A4DA73C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001B93-B93E-A666-C799-801CD6A3630C}"/>
              </a:ext>
            </a:extLst>
          </p:cNvPr>
          <p:cNvSpPr>
            <a:spLocks noGrp="1"/>
          </p:cNvSpPr>
          <p:nvPr>
            <p:ph type="dt" sz="half" idx="10"/>
          </p:nvPr>
        </p:nvSpPr>
        <p:spPr/>
        <p:txBody>
          <a:bodyPr/>
          <a:lstStyle/>
          <a:p>
            <a:fld id="{7D5DAC4D-0371-4B59-9146-4093939B4998}" type="datetimeFigureOut">
              <a:rPr lang="nl-NL" smtClean="0"/>
              <a:t>17-2-2026</a:t>
            </a:fld>
            <a:endParaRPr lang="nl-NL"/>
          </a:p>
        </p:txBody>
      </p:sp>
      <p:sp>
        <p:nvSpPr>
          <p:cNvPr id="6" name="Tijdelijke aanduiding voor voettekst 5">
            <a:extLst>
              <a:ext uri="{FF2B5EF4-FFF2-40B4-BE49-F238E27FC236}">
                <a16:creationId xmlns:a16="http://schemas.microsoft.com/office/drawing/2014/main" id="{FAECBCC8-91F6-001E-BD9F-51D8DC7F06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F434B3-58F4-0220-3734-AFD17F52BA8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02401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A5283F-B706-562D-B263-E67A9DCC77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BCE856A-9200-1115-BB20-F3913C859B99}"/>
              </a:ext>
            </a:extLst>
          </p:cNvPr>
          <p:cNvSpPr>
            <a:spLocks noGrp="1"/>
          </p:cNvSpPr>
          <p:nvPr>
            <p:ph type="body" idx="1"/>
          </p:nvPr>
        </p:nvSpPr>
        <p:spPr>
          <a:xfrm>
            <a:off x="839789" y="1681163"/>
            <a:ext cx="5157787"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9FDBA07-31F1-A679-24F2-17902AC0C826}"/>
              </a:ext>
            </a:extLst>
          </p:cNvPr>
          <p:cNvSpPr>
            <a:spLocks noGrp="1"/>
          </p:cNvSpPr>
          <p:nvPr>
            <p:ph sz="half" idx="2"/>
          </p:nvPr>
        </p:nvSpPr>
        <p:spPr>
          <a:xfrm>
            <a:off x="839789" y="2505076"/>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80AFF7-D113-8832-922E-DB3020D12881}"/>
              </a:ext>
            </a:extLst>
          </p:cNvPr>
          <p:cNvSpPr>
            <a:spLocks noGrp="1"/>
          </p:cNvSpPr>
          <p:nvPr>
            <p:ph type="body" sz="quarter" idx="3"/>
          </p:nvPr>
        </p:nvSpPr>
        <p:spPr>
          <a:xfrm>
            <a:off x="6172200" y="1681163"/>
            <a:ext cx="5183188"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3AEA7F6-E20C-B583-0508-6DB187B8664E}"/>
              </a:ext>
            </a:extLst>
          </p:cNvPr>
          <p:cNvSpPr>
            <a:spLocks noGrp="1"/>
          </p:cNvSpPr>
          <p:nvPr>
            <p:ph sz="quarter" idx="4"/>
          </p:nvPr>
        </p:nvSpPr>
        <p:spPr>
          <a:xfrm>
            <a:off x="6172200" y="2505076"/>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F0E6A8D-0480-2763-C473-EF080F8DE8EE}"/>
              </a:ext>
            </a:extLst>
          </p:cNvPr>
          <p:cNvSpPr>
            <a:spLocks noGrp="1"/>
          </p:cNvSpPr>
          <p:nvPr>
            <p:ph type="dt" sz="half" idx="10"/>
          </p:nvPr>
        </p:nvSpPr>
        <p:spPr/>
        <p:txBody>
          <a:bodyPr/>
          <a:lstStyle/>
          <a:p>
            <a:fld id="{7D5DAC4D-0371-4B59-9146-4093939B4998}" type="datetimeFigureOut">
              <a:rPr lang="nl-NL" smtClean="0"/>
              <a:t>17-2-2026</a:t>
            </a:fld>
            <a:endParaRPr lang="nl-NL"/>
          </a:p>
        </p:txBody>
      </p:sp>
      <p:sp>
        <p:nvSpPr>
          <p:cNvPr id="8" name="Tijdelijke aanduiding voor voettekst 7">
            <a:extLst>
              <a:ext uri="{FF2B5EF4-FFF2-40B4-BE49-F238E27FC236}">
                <a16:creationId xmlns:a16="http://schemas.microsoft.com/office/drawing/2014/main" id="{44DCADE9-DA1E-AF77-087D-DBCB2CDE52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3C290D0-1C82-1B0C-66BE-D45673626306}"/>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36849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5F2F4-E0CC-A2DB-275C-15227B12456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782B22-E5E2-EF84-8B1D-A8917D973CD5}"/>
              </a:ext>
            </a:extLst>
          </p:cNvPr>
          <p:cNvSpPr>
            <a:spLocks noGrp="1"/>
          </p:cNvSpPr>
          <p:nvPr>
            <p:ph type="dt" sz="half" idx="10"/>
          </p:nvPr>
        </p:nvSpPr>
        <p:spPr/>
        <p:txBody>
          <a:bodyPr/>
          <a:lstStyle/>
          <a:p>
            <a:fld id="{7D5DAC4D-0371-4B59-9146-4093939B4998}" type="datetimeFigureOut">
              <a:rPr lang="nl-NL" smtClean="0"/>
              <a:t>17-2-2026</a:t>
            </a:fld>
            <a:endParaRPr lang="nl-NL"/>
          </a:p>
        </p:txBody>
      </p:sp>
      <p:sp>
        <p:nvSpPr>
          <p:cNvPr id="4" name="Tijdelijke aanduiding voor voettekst 3">
            <a:extLst>
              <a:ext uri="{FF2B5EF4-FFF2-40B4-BE49-F238E27FC236}">
                <a16:creationId xmlns:a16="http://schemas.microsoft.com/office/drawing/2014/main" id="{6EFFF9AC-2C28-409E-8D0D-C5AED202006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F4E443C-9C96-DC83-DA8A-68BF6EEACB13}"/>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02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14F17C1-010D-27E6-9765-B5EFD7593D4C}"/>
              </a:ext>
            </a:extLst>
          </p:cNvPr>
          <p:cNvSpPr>
            <a:spLocks noGrp="1"/>
          </p:cNvSpPr>
          <p:nvPr>
            <p:ph type="dt" sz="half" idx="10"/>
          </p:nvPr>
        </p:nvSpPr>
        <p:spPr/>
        <p:txBody>
          <a:bodyPr/>
          <a:lstStyle/>
          <a:p>
            <a:fld id="{7D5DAC4D-0371-4B59-9146-4093939B4998}" type="datetimeFigureOut">
              <a:rPr lang="nl-NL" smtClean="0"/>
              <a:t>17-2-2026</a:t>
            </a:fld>
            <a:endParaRPr lang="nl-NL"/>
          </a:p>
        </p:txBody>
      </p:sp>
      <p:sp>
        <p:nvSpPr>
          <p:cNvPr id="3" name="Tijdelijke aanduiding voor voettekst 2">
            <a:extLst>
              <a:ext uri="{FF2B5EF4-FFF2-40B4-BE49-F238E27FC236}">
                <a16:creationId xmlns:a16="http://schemas.microsoft.com/office/drawing/2014/main" id="{B52090C8-49EA-5253-25FA-00F39149060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3674ED9-614A-D253-05F7-F2FB6844575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7649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77D4D-47ED-B882-1E3F-FC0869504B82}"/>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5CF3B09-D454-E3F3-804B-7A206C6404A8}"/>
              </a:ext>
            </a:extLst>
          </p:cNvPr>
          <p:cNvSpPr>
            <a:spLocks noGrp="1"/>
          </p:cNvSpPr>
          <p:nvPr>
            <p:ph idx="1"/>
          </p:nvPr>
        </p:nvSpPr>
        <p:spPr>
          <a:xfrm>
            <a:off x="5183188" y="987426"/>
            <a:ext cx="6172200"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6B17B27-B040-5A46-F5D7-4CBB87C486BA}"/>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D8A9F9-C739-300B-E055-47D7D0193EC7}"/>
              </a:ext>
            </a:extLst>
          </p:cNvPr>
          <p:cNvSpPr>
            <a:spLocks noGrp="1"/>
          </p:cNvSpPr>
          <p:nvPr>
            <p:ph type="dt" sz="half" idx="10"/>
          </p:nvPr>
        </p:nvSpPr>
        <p:spPr/>
        <p:txBody>
          <a:bodyPr/>
          <a:lstStyle/>
          <a:p>
            <a:fld id="{7D5DAC4D-0371-4B59-9146-4093939B4998}" type="datetimeFigureOut">
              <a:rPr lang="nl-NL" smtClean="0"/>
              <a:t>17-2-2026</a:t>
            </a:fld>
            <a:endParaRPr lang="nl-NL"/>
          </a:p>
        </p:txBody>
      </p:sp>
      <p:sp>
        <p:nvSpPr>
          <p:cNvPr id="6" name="Tijdelijke aanduiding voor voettekst 5">
            <a:extLst>
              <a:ext uri="{FF2B5EF4-FFF2-40B4-BE49-F238E27FC236}">
                <a16:creationId xmlns:a16="http://schemas.microsoft.com/office/drawing/2014/main" id="{A01EF076-3821-3CE8-D73C-E0535FD677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C870E9-1B6D-EAEE-04BC-8832CFBEA29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75702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69608-8ACE-870C-A7DA-5EBD3AF8F98E}"/>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8D75BC0-978D-7C96-E4FA-1F78972FE986}"/>
              </a:ext>
            </a:extLst>
          </p:cNvPr>
          <p:cNvSpPr>
            <a:spLocks noGrp="1"/>
          </p:cNvSpPr>
          <p:nvPr>
            <p:ph type="pic" idx="1"/>
          </p:nvPr>
        </p:nvSpPr>
        <p:spPr>
          <a:xfrm>
            <a:off x="5183188" y="987426"/>
            <a:ext cx="6172200" cy="4873625"/>
          </a:xfrm>
        </p:spPr>
        <p:txBody>
          <a:bodyPr/>
          <a:lstStyle>
            <a:lvl1pPr marL="0" indent="0">
              <a:buNone/>
              <a:defRPr sz="3200"/>
            </a:lvl1pPr>
            <a:lvl2pPr marL="457218" indent="0">
              <a:buNone/>
              <a:defRPr sz="2800"/>
            </a:lvl2pPr>
            <a:lvl3pPr marL="914436" indent="0">
              <a:buNone/>
              <a:defRPr sz="2401"/>
            </a:lvl3pPr>
            <a:lvl4pPr marL="1371654" indent="0">
              <a:buNone/>
              <a:defRPr sz="2000"/>
            </a:lvl4pPr>
            <a:lvl5pPr marL="1828872" indent="0">
              <a:buNone/>
              <a:defRPr sz="2000"/>
            </a:lvl5pPr>
            <a:lvl6pPr marL="2286090" indent="0">
              <a:buNone/>
              <a:defRPr sz="2000"/>
            </a:lvl6pPr>
            <a:lvl7pPr marL="2743308" indent="0">
              <a:buNone/>
              <a:defRPr sz="2000"/>
            </a:lvl7pPr>
            <a:lvl8pPr marL="3200526" indent="0">
              <a:buNone/>
              <a:defRPr sz="2000"/>
            </a:lvl8pPr>
            <a:lvl9pPr marL="3657744" indent="0">
              <a:buNone/>
              <a:defRPr sz="2000"/>
            </a:lvl9pPr>
          </a:lstStyle>
          <a:p>
            <a:endParaRPr lang="nl-NL"/>
          </a:p>
        </p:txBody>
      </p:sp>
      <p:sp>
        <p:nvSpPr>
          <p:cNvPr id="4" name="Tijdelijke aanduiding voor tekst 3">
            <a:extLst>
              <a:ext uri="{FF2B5EF4-FFF2-40B4-BE49-F238E27FC236}">
                <a16:creationId xmlns:a16="http://schemas.microsoft.com/office/drawing/2014/main" id="{460FC7F7-150B-5E27-B98F-08F4241FBC98}"/>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25AD4B-2484-682B-EBD7-5FE931AD422D}"/>
              </a:ext>
            </a:extLst>
          </p:cNvPr>
          <p:cNvSpPr>
            <a:spLocks noGrp="1"/>
          </p:cNvSpPr>
          <p:nvPr>
            <p:ph type="dt" sz="half" idx="10"/>
          </p:nvPr>
        </p:nvSpPr>
        <p:spPr/>
        <p:txBody>
          <a:bodyPr/>
          <a:lstStyle/>
          <a:p>
            <a:fld id="{7D5DAC4D-0371-4B59-9146-4093939B4998}" type="datetimeFigureOut">
              <a:rPr lang="nl-NL" smtClean="0"/>
              <a:t>17-2-2026</a:t>
            </a:fld>
            <a:endParaRPr lang="nl-NL"/>
          </a:p>
        </p:txBody>
      </p:sp>
      <p:sp>
        <p:nvSpPr>
          <p:cNvPr id="6" name="Tijdelijke aanduiding voor voettekst 5">
            <a:extLst>
              <a:ext uri="{FF2B5EF4-FFF2-40B4-BE49-F238E27FC236}">
                <a16:creationId xmlns:a16="http://schemas.microsoft.com/office/drawing/2014/main" id="{D5CFDBC8-FF53-B451-3F37-65CBC27B0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78DBAB-DEB0-44E8-DC1E-9BDEE4D255EB}"/>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86408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F2722B3-A4A5-3F01-DCCD-58106DF27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6F5935-3DA6-6C90-CD25-3D0608B7D7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B5FC60-511F-C4ED-DBFC-87894D4DB45C}"/>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5DAC4D-0371-4B59-9146-4093939B4998}" type="datetimeFigureOut">
              <a:rPr lang="nl-NL" smtClean="0"/>
              <a:t>17-2-2026</a:t>
            </a:fld>
            <a:endParaRPr lang="nl-NL"/>
          </a:p>
        </p:txBody>
      </p:sp>
      <p:sp>
        <p:nvSpPr>
          <p:cNvPr id="5" name="Tijdelijke aanduiding voor voettekst 4">
            <a:extLst>
              <a:ext uri="{FF2B5EF4-FFF2-40B4-BE49-F238E27FC236}">
                <a16:creationId xmlns:a16="http://schemas.microsoft.com/office/drawing/2014/main" id="{A10E9D8E-C498-EA19-E77A-66FD77CC46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657EDD2-5EB9-A105-1C95-04F175980D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5C3D09-C77B-41B9-A6A9-5953930A246E}" type="slidenum">
              <a:rPr lang="nl-NL" smtClean="0"/>
              <a:t>‹nr.›</a:t>
            </a:fld>
            <a:endParaRPr lang="nl-NL"/>
          </a:p>
        </p:txBody>
      </p:sp>
    </p:spTree>
    <p:extLst>
      <p:ext uri="{BB962C8B-B14F-4D97-AF65-F5344CB8AC3E}">
        <p14:creationId xmlns:p14="http://schemas.microsoft.com/office/powerpoint/2010/main" val="2643909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9" indent="-228609"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7" indent="-228609"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5" indent="-228609"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3"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99"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5"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36" rtl="0" eaLnBrk="1" latinLnBrk="0" hangingPunct="1">
        <a:defRPr sz="1800" kern="1200">
          <a:solidFill>
            <a:schemeClr val="tx1"/>
          </a:solidFill>
          <a:latin typeface="+mn-lt"/>
          <a:ea typeface="+mn-ea"/>
          <a:cs typeface="+mn-cs"/>
        </a:defRPr>
      </a:lvl1pPr>
      <a:lvl2pPr marL="457218" algn="l" defTabSz="914436" rtl="0" eaLnBrk="1" latinLnBrk="0" hangingPunct="1">
        <a:defRPr sz="1800" kern="1200">
          <a:solidFill>
            <a:schemeClr val="tx1"/>
          </a:solidFill>
          <a:latin typeface="+mn-lt"/>
          <a:ea typeface="+mn-ea"/>
          <a:cs typeface="+mn-cs"/>
        </a:defRPr>
      </a:lvl2pPr>
      <a:lvl3pPr marL="914436" algn="l" defTabSz="914436" rtl="0" eaLnBrk="1" latinLnBrk="0" hangingPunct="1">
        <a:defRPr sz="1800" kern="1200">
          <a:solidFill>
            <a:schemeClr val="tx1"/>
          </a:solidFill>
          <a:latin typeface="+mn-lt"/>
          <a:ea typeface="+mn-ea"/>
          <a:cs typeface="+mn-cs"/>
        </a:defRPr>
      </a:lvl3pPr>
      <a:lvl4pPr marL="1371654" algn="l" defTabSz="914436" rtl="0" eaLnBrk="1" latinLnBrk="0" hangingPunct="1">
        <a:defRPr sz="1800" kern="1200">
          <a:solidFill>
            <a:schemeClr val="tx1"/>
          </a:solidFill>
          <a:latin typeface="+mn-lt"/>
          <a:ea typeface="+mn-ea"/>
          <a:cs typeface="+mn-cs"/>
        </a:defRPr>
      </a:lvl4pPr>
      <a:lvl5pPr marL="1828872" algn="l" defTabSz="914436" rtl="0" eaLnBrk="1" latinLnBrk="0" hangingPunct="1">
        <a:defRPr sz="1800" kern="1200">
          <a:solidFill>
            <a:schemeClr val="tx1"/>
          </a:solidFill>
          <a:latin typeface="+mn-lt"/>
          <a:ea typeface="+mn-ea"/>
          <a:cs typeface="+mn-cs"/>
        </a:defRPr>
      </a:lvl5pPr>
      <a:lvl6pPr marL="2286090" algn="l" defTabSz="914436" rtl="0" eaLnBrk="1" latinLnBrk="0" hangingPunct="1">
        <a:defRPr sz="1800" kern="1200">
          <a:solidFill>
            <a:schemeClr val="tx1"/>
          </a:solidFill>
          <a:latin typeface="+mn-lt"/>
          <a:ea typeface="+mn-ea"/>
          <a:cs typeface="+mn-cs"/>
        </a:defRPr>
      </a:lvl6pPr>
      <a:lvl7pPr marL="2743308" algn="l" defTabSz="914436" rtl="0" eaLnBrk="1" latinLnBrk="0" hangingPunct="1">
        <a:defRPr sz="1800" kern="1200">
          <a:solidFill>
            <a:schemeClr val="tx1"/>
          </a:solidFill>
          <a:latin typeface="+mn-lt"/>
          <a:ea typeface="+mn-ea"/>
          <a:cs typeface="+mn-cs"/>
        </a:defRPr>
      </a:lvl7pPr>
      <a:lvl8pPr marL="3200526" algn="l" defTabSz="914436" rtl="0" eaLnBrk="1" latinLnBrk="0" hangingPunct="1">
        <a:defRPr sz="1800" kern="1200">
          <a:solidFill>
            <a:schemeClr val="tx1"/>
          </a:solidFill>
          <a:latin typeface="+mn-lt"/>
          <a:ea typeface="+mn-ea"/>
          <a:cs typeface="+mn-cs"/>
        </a:defRPr>
      </a:lvl8pPr>
      <a:lvl9pPr marL="3657744" algn="l" defTabSz="9144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8.svg"/><Relationship Id="rId3" Type="http://schemas.openxmlformats.org/officeDocument/2006/relationships/image" Target="../media/image2.jpg"/><Relationship Id="rId7" Type="http://schemas.openxmlformats.org/officeDocument/2006/relationships/image" Target="../media/image12.svg"/><Relationship Id="rId12" Type="http://schemas.openxmlformats.org/officeDocument/2006/relationships/image" Target="../media/image7.png"/><Relationship Id="rId17" Type="http://schemas.openxmlformats.org/officeDocument/2006/relationships/image" Target="../media/image14.svg"/><Relationship Id="rId2" Type="http://schemas.openxmlformats.org/officeDocument/2006/relationships/image" Target="../media/image17.png"/><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4.sv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6.sv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2.jp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18.pn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4.svg"/><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9.png"/><Relationship Id="rId18" Type="http://schemas.openxmlformats.org/officeDocument/2006/relationships/image" Target="../media/image14.svg"/><Relationship Id="rId3" Type="http://schemas.openxmlformats.org/officeDocument/2006/relationships/slideLayout" Target="../slideLayouts/slideLayout1.xml"/><Relationship Id="rId21"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8.svg"/><Relationship Id="rId17"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2.svg"/><Relationship Id="rId20" Type="http://schemas.openxmlformats.org/officeDocument/2006/relationships/image" Target="../media/image16.svg"/><Relationship Id="rId1" Type="http://schemas.openxmlformats.org/officeDocument/2006/relationships/audio" Target="NULL" TargetMode="External"/><Relationship Id="rId6" Type="http://schemas.openxmlformats.org/officeDocument/2006/relationships/image" Target="../media/image4.sv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6.svg"/><Relationship Id="rId19" Type="http://schemas.openxmlformats.org/officeDocument/2006/relationships/image" Target="../media/image15.png"/><Relationship Id="rId4" Type="http://schemas.openxmlformats.org/officeDocument/2006/relationships/image" Target="../media/image2.jpg"/><Relationship Id="rId9" Type="http://schemas.openxmlformats.org/officeDocument/2006/relationships/image" Target="../media/image5.png"/><Relationship Id="rId14"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jpg"/><Relationship Id="rId16" Type="http://schemas.openxmlformats.org/officeDocument/2006/relationships/image" Target="../media/image16.svg"/><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jpg"/><Relationship Id="rId16" Type="http://schemas.openxmlformats.org/officeDocument/2006/relationships/image" Target="../media/image16.svg"/><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audio" Target="../media/media2.mp3"/><Relationship Id="rId16" Type="http://schemas.openxmlformats.org/officeDocument/2006/relationships/image" Target="../media/image14.svg"/><Relationship Id="rId1" Type="http://schemas.microsoft.com/office/2007/relationships/media" Target="../media/media2.mp3"/><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19" Type="http://schemas.openxmlformats.org/officeDocument/2006/relationships/image" Target="../media/image21.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90397-6226-44D3-4E62-BE298ABDA2B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9D95B60D-C301-6E83-E82A-9C38E06A9EAE}"/>
              </a:ext>
            </a:extLst>
          </p:cNvPr>
          <p:cNvSpPr/>
          <p:nvPr/>
        </p:nvSpPr>
        <p:spPr>
          <a:xfrm>
            <a:off x="-1074057" y="1103086"/>
            <a:ext cx="14340114" cy="3491548"/>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
            <a:extLst>
              <a:ext uri="{FF2B5EF4-FFF2-40B4-BE49-F238E27FC236}">
                <a16:creationId xmlns:a16="http://schemas.microsoft.com/office/drawing/2014/main" id="{33DC3799-C9AD-31C4-77F3-C2CA549055D5}"/>
              </a:ext>
            </a:extLst>
          </p:cNvPr>
          <p:cNvSpPr>
            <a:spLocks noGrp="1"/>
          </p:cNvSpPr>
          <p:nvPr>
            <p:ph type="ctrTitle"/>
          </p:nvPr>
        </p:nvSpPr>
        <p:spPr>
          <a:xfrm>
            <a:off x="0" y="1638028"/>
            <a:ext cx="12192000" cy="2387600"/>
          </a:xfrm>
        </p:spPr>
        <p:txBody>
          <a:bodyPr>
            <a:normAutofit fontScale="90000"/>
          </a:bodyPr>
          <a:lstStyle/>
          <a:p>
            <a:pPr>
              <a:lnSpc>
                <a:spcPct val="65000"/>
              </a:lnSpc>
            </a:pPr>
            <a:r>
              <a:rPr lang="nl-NL" sz="11500" spc="-150" dirty="0">
                <a:effectLst>
                  <a:outerShdw blurRad="127000" dist="63500" dir="2700000" algn="tl" rotWithShape="0">
                    <a:prstClr val="black">
                      <a:alpha val="40000"/>
                    </a:prstClr>
                  </a:outerShdw>
                </a:effectLst>
                <a:latin typeface="Congenial Black" panose="020F0502020204030204" pitchFamily="2" charset="0"/>
              </a:rPr>
              <a:t>De </a:t>
            </a:r>
            <a:r>
              <a:rPr lang="nl-NL" sz="11500" spc="-150" dirty="0" err="1">
                <a:effectLst>
                  <a:outerShdw blurRad="127000" dist="63500" dir="2700000" algn="tl" rotWithShape="0">
                    <a:prstClr val="black">
                      <a:alpha val="40000"/>
                    </a:prstClr>
                  </a:outerShdw>
                </a:effectLst>
                <a:latin typeface="Congenial Black" panose="020F0502020204030204" pitchFamily="2" charset="0"/>
              </a:rPr>
              <a:t>HosterZeeland</a:t>
            </a:r>
            <a:r>
              <a:rPr lang="nl-NL" sz="11500" spc="-150" dirty="0">
                <a:effectLst>
                  <a:outerShdw blurRad="127000" dist="63500" dir="2700000" algn="tl" rotWithShape="0">
                    <a:prstClr val="black">
                      <a:alpha val="40000"/>
                    </a:prstClr>
                  </a:outerShdw>
                </a:effectLst>
                <a:latin typeface="Congenial Black" panose="020F0502020204030204" pitchFamily="2" charset="0"/>
              </a:rPr>
              <a:t> </a:t>
            </a:r>
            <a:r>
              <a:rPr lang="nl-NL" sz="11500" spc="-150" dirty="0" err="1">
                <a:effectLst>
                  <a:outerShdw blurRad="127000" dist="63500" dir="2700000" algn="tl" rotWithShape="0">
                    <a:prstClr val="black">
                      <a:alpha val="40000"/>
                    </a:prstClr>
                  </a:outerShdw>
                </a:effectLst>
                <a:latin typeface="Congenial Black" panose="020F0502020204030204" pitchFamily="2" charset="0"/>
              </a:rPr>
              <a:t>Pubquiz</a:t>
            </a:r>
            <a:endParaRPr lang="nl-NL" spc="-150" dirty="0">
              <a:effectLst>
                <a:outerShdw blurRad="127000" dist="63500" dir="2700000" algn="tl" rotWithShape="0">
                  <a:prstClr val="black">
                    <a:alpha val="40000"/>
                  </a:prstClr>
                </a:outerShdw>
              </a:effectLst>
              <a:latin typeface="Congenial Black" panose="020F0502020204030204" pitchFamily="2" charset="0"/>
            </a:endParaRPr>
          </a:p>
        </p:txBody>
      </p:sp>
      <p:sp>
        <p:nvSpPr>
          <p:cNvPr id="4" name="Ondertitel 2">
            <a:extLst>
              <a:ext uri="{FF2B5EF4-FFF2-40B4-BE49-F238E27FC236}">
                <a16:creationId xmlns:a16="http://schemas.microsoft.com/office/drawing/2014/main" id="{2C275A6A-5D4F-7CCA-43D1-04EF7314A00C}"/>
              </a:ext>
            </a:extLst>
          </p:cNvPr>
          <p:cNvSpPr>
            <a:spLocks noGrp="1"/>
          </p:cNvSpPr>
          <p:nvPr>
            <p:ph type="subTitle" idx="1"/>
          </p:nvPr>
        </p:nvSpPr>
        <p:spPr>
          <a:xfrm>
            <a:off x="1524000" y="3505710"/>
            <a:ext cx="9144000" cy="1039835"/>
          </a:xfrm>
        </p:spPr>
        <p:txBody>
          <a:bodyPr>
            <a:normAutofit/>
          </a:bodyPr>
          <a:lstStyle/>
          <a:p>
            <a:r>
              <a:rPr lang="nl-NL" sz="3600" b="1" i="1" spc="600" dirty="0">
                <a:solidFill>
                  <a:schemeClr val="accent2">
                    <a:lumMod val="60000"/>
                    <a:lumOff val="40000"/>
                  </a:schemeClr>
                </a:solidFill>
                <a:effectLst>
                  <a:outerShdw blurRad="127000" dist="63500" dir="2700000" algn="tl" rotWithShape="0">
                    <a:prstClr val="black">
                      <a:alpha val="40000"/>
                    </a:prstClr>
                  </a:outerShdw>
                </a:effectLst>
                <a:latin typeface="Congenial SemiBold" panose="020F0502020204030204" pitchFamily="2" charset="0"/>
              </a:rPr>
              <a:t>Alleen de beste kunnen winnen</a:t>
            </a:r>
          </a:p>
        </p:txBody>
      </p:sp>
      <p:grpSp>
        <p:nvGrpSpPr>
          <p:cNvPr id="5" name="Groep 4">
            <a:extLst>
              <a:ext uri="{FF2B5EF4-FFF2-40B4-BE49-F238E27FC236}">
                <a16:creationId xmlns:a16="http://schemas.microsoft.com/office/drawing/2014/main" id="{997EBA99-CCB3-234F-8929-946128689705}"/>
              </a:ext>
            </a:extLst>
          </p:cNvPr>
          <p:cNvGrpSpPr/>
          <p:nvPr/>
        </p:nvGrpSpPr>
        <p:grpSpPr>
          <a:xfrm>
            <a:off x="3593972" y="4868953"/>
            <a:ext cx="4781020" cy="1544274"/>
            <a:chOff x="2147342" y="1196121"/>
            <a:chExt cx="4781020" cy="1544274"/>
          </a:xfrm>
        </p:grpSpPr>
        <p:sp>
          <p:nvSpPr>
            <p:cNvPr id="6" name="Graphic 12">
              <a:extLst>
                <a:ext uri="{FF2B5EF4-FFF2-40B4-BE49-F238E27FC236}">
                  <a16:creationId xmlns:a16="http://schemas.microsoft.com/office/drawing/2014/main" id="{8BC0A829-A655-3BC3-ABD6-A5371A316BE2}"/>
                </a:ext>
              </a:extLst>
            </p:cNvPr>
            <p:cNvSpPr/>
            <p:nvPr/>
          </p:nvSpPr>
          <p:spPr>
            <a:xfrm rot="1352159">
              <a:off x="5166986" y="1196121"/>
              <a:ext cx="1761376" cy="1544274"/>
            </a:xfrm>
            <a:custGeom>
              <a:avLst/>
              <a:gdLst>
                <a:gd name="csX0" fmla="*/ 876609 w 1379323"/>
                <a:gd name="csY0" fmla="*/ 4 h 1209315"/>
                <a:gd name="csX1" fmla="*/ 865279 w 1379323"/>
                <a:gd name="csY1" fmla="*/ 429 h 1209315"/>
                <a:gd name="csX2" fmla="*/ 820490 w 1379323"/>
                <a:gd name="csY2" fmla="*/ 12805 h 1209315"/>
                <a:gd name="csX3" fmla="*/ 764156 w 1379323"/>
                <a:gd name="csY3" fmla="*/ 82817 h 1209315"/>
                <a:gd name="csX4" fmla="*/ 759978 w 1379323"/>
                <a:gd name="csY4" fmla="*/ 90834 h 1209315"/>
                <a:gd name="csX5" fmla="*/ 743766 w 1379323"/>
                <a:gd name="csY5" fmla="*/ 94841 h 1209315"/>
                <a:gd name="csX6" fmla="*/ 624184 w 1379323"/>
                <a:gd name="csY6" fmla="*/ 96460 h 1209315"/>
                <a:gd name="csX7" fmla="*/ 567662 w 1379323"/>
                <a:gd name="csY7" fmla="*/ 96699 h 1209315"/>
                <a:gd name="csX8" fmla="*/ 488064 w 1379323"/>
                <a:gd name="csY8" fmla="*/ 98351 h 1209315"/>
                <a:gd name="csX9" fmla="*/ 486369 w 1379323"/>
                <a:gd name="csY9" fmla="*/ 98993 h 1209315"/>
                <a:gd name="csX10" fmla="*/ 485658 w 1379323"/>
                <a:gd name="csY10" fmla="*/ 100427 h 1209315"/>
                <a:gd name="csX11" fmla="*/ 486050 w 1379323"/>
                <a:gd name="csY11" fmla="*/ 102532 h 1209315"/>
                <a:gd name="csX12" fmla="*/ 492031 w 1379323"/>
                <a:gd name="csY12" fmla="*/ 112273 h 1209315"/>
                <a:gd name="csX13" fmla="*/ 593375 w 1379323"/>
                <a:gd name="csY13" fmla="*/ 262250 h 1209315"/>
                <a:gd name="csX14" fmla="*/ 615460 w 1379323"/>
                <a:gd name="csY14" fmla="*/ 294768 h 1209315"/>
                <a:gd name="csX15" fmla="*/ 665729 w 1379323"/>
                <a:gd name="csY15" fmla="*/ 365159 h 1209315"/>
                <a:gd name="csX16" fmla="*/ 670748 w 1379323"/>
                <a:gd name="csY16" fmla="*/ 370606 h 1209315"/>
                <a:gd name="csX17" fmla="*/ 680555 w 1379323"/>
                <a:gd name="csY17" fmla="*/ 387483 h 1209315"/>
                <a:gd name="csX18" fmla="*/ 681426 w 1379323"/>
                <a:gd name="csY18" fmla="*/ 434616 h 1209315"/>
                <a:gd name="csX19" fmla="*/ 680261 w 1379323"/>
                <a:gd name="csY19" fmla="*/ 481568 h 1209315"/>
                <a:gd name="csX20" fmla="*/ 675590 w 1379323"/>
                <a:gd name="csY20" fmla="*/ 497574 h 1209315"/>
                <a:gd name="csX21" fmla="*/ 606245 w 1379323"/>
                <a:gd name="csY21" fmla="*/ 538969 h 1209315"/>
                <a:gd name="csX22" fmla="*/ 588977 w 1379323"/>
                <a:gd name="csY22" fmla="*/ 542348 h 1209315"/>
                <a:gd name="csX23" fmla="*/ 582814 w 1379323"/>
                <a:gd name="csY23" fmla="*/ 543982 h 1209315"/>
                <a:gd name="csX24" fmla="*/ 579631 w 1379323"/>
                <a:gd name="csY24" fmla="*/ 545208 h 1209315"/>
                <a:gd name="csX25" fmla="*/ 573672 w 1379323"/>
                <a:gd name="csY25" fmla="*/ 554263 h 1209315"/>
                <a:gd name="csX26" fmla="*/ 578434 w 1379323"/>
                <a:gd name="csY26" fmla="*/ 562957 h 1209315"/>
                <a:gd name="csX27" fmla="*/ 579853 w 1379323"/>
                <a:gd name="csY27" fmla="*/ 563202 h 1209315"/>
                <a:gd name="csX28" fmla="*/ 582128 w 1379323"/>
                <a:gd name="csY28" fmla="*/ 563329 h 1209315"/>
                <a:gd name="csX29" fmla="*/ 590069 w 1379323"/>
                <a:gd name="csY29" fmla="*/ 563580 h 1209315"/>
                <a:gd name="csX30" fmla="*/ 617579 w 1379323"/>
                <a:gd name="csY30" fmla="*/ 564030 h 1209315"/>
                <a:gd name="csX31" fmla="*/ 704562 w 1379323"/>
                <a:gd name="csY31" fmla="*/ 564541 h 1209315"/>
                <a:gd name="csX32" fmla="*/ 810237 w 1379323"/>
                <a:gd name="csY32" fmla="*/ 564211 h 1209315"/>
                <a:gd name="csX33" fmla="*/ 825001 w 1379323"/>
                <a:gd name="csY33" fmla="*/ 563140 h 1209315"/>
                <a:gd name="csX34" fmla="*/ 832014 w 1379323"/>
                <a:gd name="csY34" fmla="*/ 556718 h 1209315"/>
                <a:gd name="csX35" fmla="*/ 830267 w 1379323"/>
                <a:gd name="csY35" fmla="*/ 550387 h 1209315"/>
                <a:gd name="csX36" fmla="*/ 823132 w 1379323"/>
                <a:gd name="csY36" fmla="*/ 544653 h 1209315"/>
                <a:gd name="csX37" fmla="*/ 799639 w 1379323"/>
                <a:gd name="csY37" fmla="*/ 539590 h 1209315"/>
                <a:gd name="csX38" fmla="*/ 773563 w 1379323"/>
                <a:gd name="csY38" fmla="*/ 534578 h 1209315"/>
                <a:gd name="csX39" fmla="*/ 726788 w 1379323"/>
                <a:gd name="csY39" fmla="*/ 497577 h 1209315"/>
                <a:gd name="csX40" fmla="*/ 722342 w 1379323"/>
                <a:gd name="csY40" fmla="*/ 481310 h 1209315"/>
                <a:gd name="csX41" fmla="*/ 721181 w 1379323"/>
                <a:gd name="csY41" fmla="*/ 432994 h 1209315"/>
                <a:gd name="csX42" fmla="*/ 721798 w 1379323"/>
                <a:gd name="csY42" fmla="*/ 384688 h 1209315"/>
                <a:gd name="csX43" fmla="*/ 730018 w 1379323"/>
                <a:gd name="csY43" fmla="*/ 369158 h 1209315"/>
                <a:gd name="csX44" fmla="*/ 835398 w 1379323"/>
                <a:gd name="csY44" fmla="*/ 218582 h 1209315"/>
                <a:gd name="csX45" fmla="*/ 879305 w 1379323"/>
                <a:gd name="csY45" fmla="*/ 152119 h 1209315"/>
                <a:gd name="csX46" fmla="*/ 904515 w 1379323"/>
                <a:gd name="csY46" fmla="*/ 112977 h 1209315"/>
                <a:gd name="csX47" fmla="*/ 906315 w 1379323"/>
                <a:gd name="csY47" fmla="*/ 110113 h 1209315"/>
                <a:gd name="csX48" fmla="*/ 910060 w 1379323"/>
                <a:gd name="csY48" fmla="*/ 103617 h 1209315"/>
                <a:gd name="csX49" fmla="*/ 910985 w 1379323"/>
                <a:gd name="csY49" fmla="*/ 101751 h 1209315"/>
                <a:gd name="csX50" fmla="*/ 911221 w 1379323"/>
                <a:gd name="csY50" fmla="*/ 101062 h 1209315"/>
                <a:gd name="csX51" fmla="*/ 911221 w 1379323"/>
                <a:gd name="csY51" fmla="*/ 101058 h 1209315"/>
                <a:gd name="csX52" fmla="*/ 911221 w 1379323"/>
                <a:gd name="csY52" fmla="*/ 101054 h 1209315"/>
                <a:gd name="csX53" fmla="*/ 911221 w 1379323"/>
                <a:gd name="csY53" fmla="*/ 101054 h 1209315"/>
                <a:gd name="csX54" fmla="*/ 911221 w 1379323"/>
                <a:gd name="csY54" fmla="*/ 101058 h 1209315"/>
                <a:gd name="csX55" fmla="*/ 911221 w 1379323"/>
                <a:gd name="csY55" fmla="*/ 101062 h 1209315"/>
                <a:gd name="csX56" fmla="*/ 911221 w 1379323"/>
                <a:gd name="csY56" fmla="*/ 101062 h 1209315"/>
                <a:gd name="csX57" fmla="*/ 910898 w 1379323"/>
                <a:gd name="csY57" fmla="*/ 99022 h 1209315"/>
                <a:gd name="csX58" fmla="*/ 907403 w 1379323"/>
                <a:gd name="csY58" fmla="*/ 97897 h 1209315"/>
                <a:gd name="csX59" fmla="*/ 874860 w 1379323"/>
                <a:gd name="csY59" fmla="*/ 96884 h 1209315"/>
                <a:gd name="csX60" fmla="*/ 853450 w 1379323"/>
                <a:gd name="csY60" fmla="*/ 96380 h 1209315"/>
                <a:gd name="csX61" fmla="*/ 843412 w 1379323"/>
                <a:gd name="csY61" fmla="*/ 94616 h 1209315"/>
                <a:gd name="csX62" fmla="*/ 841855 w 1379323"/>
                <a:gd name="csY62" fmla="*/ 92159 h 1209315"/>
                <a:gd name="csX63" fmla="*/ 843009 w 1379323"/>
                <a:gd name="csY63" fmla="*/ 89197 h 1209315"/>
                <a:gd name="csX64" fmla="*/ 850278 w 1379323"/>
                <a:gd name="csY64" fmla="*/ 81188 h 1209315"/>
                <a:gd name="csX65" fmla="*/ 879970 w 1379323"/>
                <a:gd name="csY65" fmla="*/ 22683 h 1209315"/>
                <a:gd name="csX66" fmla="*/ 882133 w 1379323"/>
                <a:gd name="csY66" fmla="*/ 8482 h 1209315"/>
                <a:gd name="csX67" fmla="*/ 881378 w 1379323"/>
                <a:gd name="csY67" fmla="*/ 1884 h 1209315"/>
                <a:gd name="csX68" fmla="*/ 876634 w 1379323"/>
                <a:gd name="csY68" fmla="*/ 4 h 1209315"/>
                <a:gd name="csX69" fmla="*/ 699060 w 1379323"/>
                <a:gd name="csY69" fmla="*/ 122634 h 1209315"/>
                <a:gd name="csX70" fmla="*/ 759318 w 1379323"/>
                <a:gd name="csY70" fmla="*/ 134843 h 1209315"/>
                <a:gd name="csX71" fmla="*/ 792413 w 1379323"/>
                <a:gd name="csY71" fmla="*/ 169031 h 1209315"/>
                <a:gd name="csX72" fmla="*/ 797897 w 1379323"/>
                <a:gd name="csY72" fmla="*/ 197732 h 1209315"/>
                <a:gd name="csX73" fmla="*/ 793016 w 1379323"/>
                <a:gd name="csY73" fmla="*/ 226000 h 1209315"/>
                <a:gd name="csX74" fmla="*/ 751094 w 1379323"/>
                <a:gd name="csY74" fmla="*/ 277297 h 1209315"/>
                <a:gd name="csX75" fmla="*/ 716321 w 1379323"/>
                <a:gd name="csY75" fmla="*/ 327820 h 1209315"/>
                <a:gd name="csX76" fmla="*/ 708028 w 1379323"/>
                <a:gd name="csY76" fmla="*/ 343325 h 1209315"/>
                <a:gd name="csX77" fmla="*/ 699848 w 1379323"/>
                <a:gd name="csY77" fmla="*/ 347067 h 1209315"/>
                <a:gd name="csX78" fmla="*/ 689929 w 1379323"/>
                <a:gd name="csY78" fmla="*/ 344040 h 1209315"/>
                <a:gd name="csX79" fmla="*/ 677902 w 1379323"/>
                <a:gd name="csY79" fmla="*/ 327849 h 1209315"/>
                <a:gd name="csX80" fmla="*/ 678105 w 1379323"/>
                <a:gd name="csY80" fmla="*/ 303203 h 1209315"/>
                <a:gd name="csX81" fmla="*/ 710997 w 1379323"/>
                <a:gd name="csY81" fmla="*/ 254541 h 1209315"/>
                <a:gd name="csX82" fmla="*/ 732145 w 1379323"/>
                <a:gd name="csY82" fmla="*/ 225460 h 1209315"/>
                <a:gd name="csX83" fmla="*/ 736580 w 1379323"/>
                <a:gd name="csY83" fmla="*/ 202232 h 1209315"/>
                <a:gd name="csX84" fmla="*/ 731143 w 1379323"/>
                <a:gd name="csY84" fmla="*/ 178732 h 1209315"/>
                <a:gd name="csX85" fmla="*/ 718140 w 1379323"/>
                <a:gd name="csY85" fmla="*/ 166015 h 1209315"/>
                <a:gd name="csX86" fmla="*/ 697558 w 1379323"/>
                <a:gd name="csY86" fmla="*/ 162426 h 1209315"/>
                <a:gd name="csX87" fmla="*/ 675303 w 1379323"/>
                <a:gd name="csY87" fmla="*/ 166629 h 1209315"/>
                <a:gd name="csX88" fmla="*/ 654652 w 1379323"/>
                <a:gd name="csY88" fmla="*/ 195732 h 1209315"/>
                <a:gd name="csX89" fmla="*/ 645623 w 1379323"/>
                <a:gd name="csY89" fmla="*/ 219036 h 1209315"/>
                <a:gd name="csX90" fmla="*/ 626514 w 1379323"/>
                <a:gd name="csY90" fmla="*/ 226534 h 1209315"/>
                <a:gd name="csX91" fmla="*/ 605544 w 1379323"/>
                <a:gd name="csY91" fmla="*/ 211723 h 1209315"/>
                <a:gd name="csX92" fmla="*/ 610999 w 1379323"/>
                <a:gd name="csY92" fmla="*/ 172465 h 1209315"/>
                <a:gd name="csX93" fmla="*/ 640240 w 1379323"/>
                <a:gd name="csY93" fmla="*/ 137928 h 1209315"/>
                <a:gd name="csX94" fmla="*/ 699060 w 1379323"/>
                <a:gd name="csY94" fmla="*/ 122634 h 1209315"/>
                <a:gd name="csX95" fmla="*/ 757946 w 1379323"/>
                <a:gd name="csY95" fmla="*/ 623441 h 1209315"/>
                <a:gd name="csX96" fmla="*/ 683872 w 1379323"/>
                <a:gd name="csY96" fmla="*/ 650617 h 1209315"/>
                <a:gd name="csX97" fmla="*/ 652587 w 1379323"/>
                <a:gd name="csY97" fmla="*/ 737369 h 1209315"/>
                <a:gd name="csX98" fmla="*/ 679676 w 1379323"/>
                <a:gd name="csY98" fmla="*/ 801179 h 1209315"/>
                <a:gd name="csX99" fmla="*/ 702203 w 1379323"/>
                <a:gd name="csY99" fmla="*/ 817442 h 1209315"/>
                <a:gd name="csX100" fmla="*/ 702142 w 1379323"/>
                <a:gd name="csY100" fmla="*/ 817427 h 1209315"/>
                <a:gd name="csX101" fmla="*/ 739019 w 1379323"/>
                <a:gd name="csY101" fmla="*/ 828591 h 1209315"/>
                <a:gd name="csX102" fmla="*/ 745563 w 1379323"/>
                <a:gd name="csY102" fmla="*/ 829923 h 1209315"/>
                <a:gd name="csX103" fmla="*/ 750310 w 1379323"/>
                <a:gd name="csY103" fmla="*/ 835425 h 1209315"/>
                <a:gd name="csX104" fmla="*/ 764522 w 1379323"/>
                <a:gd name="csY104" fmla="*/ 851150 h 1209315"/>
                <a:gd name="csX105" fmla="*/ 827792 w 1379323"/>
                <a:gd name="csY105" fmla="*/ 881637 h 1209315"/>
                <a:gd name="csX106" fmla="*/ 860445 w 1379323"/>
                <a:gd name="csY106" fmla="*/ 882395 h 1209315"/>
                <a:gd name="csX107" fmla="*/ 872941 w 1379323"/>
                <a:gd name="csY107" fmla="*/ 879437 h 1209315"/>
                <a:gd name="csX108" fmla="*/ 879677 w 1379323"/>
                <a:gd name="csY108" fmla="*/ 874933 h 1209315"/>
                <a:gd name="csX109" fmla="*/ 883440 w 1379323"/>
                <a:gd name="csY109" fmla="*/ 864314 h 1209315"/>
                <a:gd name="csX110" fmla="*/ 884202 w 1379323"/>
                <a:gd name="csY110" fmla="*/ 860115 h 1209315"/>
                <a:gd name="csX111" fmla="*/ 883970 w 1379323"/>
                <a:gd name="csY111" fmla="*/ 859331 h 1209315"/>
                <a:gd name="csX112" fmla="*/ 882823 w 1379323"/>
                <a:gd name="csY112" fmla="*/ 858616 h 1209315"/>
                <a:gd name="csX113" fmla="*/ 857904 w 1379323"/>
                <a:gd name="csY113" fmla="*/ 854860 h 1209315"/>
                <a:gd name="csX114" fmla="*/ 802133 w 1379323"/>
                <a:gd name="csY114" fmla="*/ 834107 h 1209315"/>
                <a:gd name="csX115" fmla="*/ 793615 w 1379323"/>
                <a:gd name="csY115" fmla="*/ 827712 h 1209315"/>
                <a:gd name="csX116" fmla="*/ 792914 w 1379323"/>
                <a:gd name="csY116" fmla="*/ 826591 h 1209315"/>
                <a:gd name="csX117" fmla="*/ 792948 w 1379323"/>
                <a:gd name="csY117" fmla="*/ 825263 h 1209315"/>
                <a:gd name="csX118" fmla="*/ 794919 w 1379323"/>
                <a:gd name="csY118" fmla="*/ 823862 h 1209315"/>
                <a:gd name="csX119" fmla="*/ 801749 w 1379323"/>
                <a:gd name="csY119" fmla="*/ 820915 h 1209315"/>
                <a:gd name="csX120" fmla="*/ 813290 w 1379323"/>
                <a:gd name="csY120" fmla="*/ 815471 h 1209315"/>
                <a:gd name="csX121" fmla="*/ 862993 w 1379323"/>
                <a:gd name="csY121" fmla="*/ 757740 h 1209315"/>
                <a:gd name="csX122" fmla="*/ 838307 w 1379323"/>
                <a:gd name="csY122" fmla="*/ 653608 h 1209315"/>
                <a:gd name="csX123" fmla="*/ 757947 w 1379323"/>
                <a:gd name="csY123" fmla="*/ 623441 h 1209315"/>
                <a:gd name="csX124" fmla="*/ 47405 w 1379323"/>
                <a:gd name="csY124" fmla="*/ 627905 h 1209315"/>
                <a:gd name="csX125" fmla="*/ 7207 w 1379323"/>
                <a:gd name="csY125" fmla="*/ 628417 h 1209315"/>
                <a:gd name="csX126" fmla="*/ 1619 w 1379323"/>
                <a:gd name="csY126" fmla="*/ 630860 h 1209315"/>
                <a:gd name="csX127" fmla="*/ 1219 w 1379323"/>
                <a:gd name="csY127" fmla="*/ 636997 h 1209315"/>
                <a:gd name="csX128" fmla="*/ 6550 w 1379323"/>
                <a:gd name="csY128" fmla="*/ 639733 h 1209315"/>
                <a:gd name="csX129" fmla="*/ 16197 w 1379323"/>
                <a:gd name="csY129" fmla="*/ 644843 h 1209315"/>
                <a:gd name="csX130" fmla="*/ 18574 w 1379323"/>
                <a:gd name="csY130" fmla="*/ 648886 h 1209315"/>
                <a:gd name="csX131" fmla="*/ 19732 w 1379323"/>
                <a:gd name="csY131" fmla="*/ 659125 h 1209315"/>
                <a:gd name="csX132" fmla="*/ 20243 w 1379323"/>
                <a:gd name="csY132" fmla="*/ 726256 h 1209315"/>
                <a:gd name="csX133" fmla="*/ 19641 w 1379323"/>
                <a:gd name="csY133" fmla="*/ 794138 h 1209315"/>
                <a:gd name="csX134" fmla="*/ 18156 w 1379323"/>
                <a:gd name="csY134" fmla="*/ 803963 h 1209315"/>
                <a:gd name="csX135" fmla="*/ 15090 w 1379323"/>
                <a:gd name="csY135" fmla="*/ 807741 h 1209315"/>
                <a:gd name="csX136" fmla="*/ 5966 w 1379323"/>
                <a:gd name="csY136" fmla="*/ 812927 h 1209315"/>
                <a:gd name="csX137" fmla="*/ 2932 w 1379323"/>
                <a:gd name="csY137" fmla="*/ 814328 h 1209315"/>
                <a:gd name="csX138" fmla="*/ 1073 w 1379323"/>
                <a:gd name="csY138" fmla="*/ 815881 h 1209315"/>
                <a:gd name="csX139" fmla="*/ -95 w 1379323"/>
                <a:gd name="csY139" fmla="*/ 821685 h 1209315"/>
                <a:gd name="csX140" fmla="*/ 525 w 1379323"/>
                <a:gd name="csY140" fmla="*/ 824359 h 1209315"/>
                <a:gd name="csX141" fmla="*/ 1502 w 1379323"/>
                <a:gd name="csY141" fmla="*/ 825564 h 1209315"/>
                <a:gd name="csX142" fmla="*/ 1505 w 1379323"/>
                <a:gd name="csY142" fmla="*/ 825564 h 1209315"/>
                <a:gd name="csX143" fmla="*/ 1509 w 1379323"/>
                <a:gd name="csY143" fmla="*/ 825564 h 1209315"/>
                <a:gd name="csX144" fmla="*/ 1792 w 1379323"/>
                <a:gd name="csY144" fmla="*/ 825622 h 1209315"/>
                <a:gd name="csX145" fmla="*/ 2663 w 1379323"/>
                <a:gd name="csY145" fmla="*/ 825706 h 1209315"/>
                <a:gd name="csX146" fmla="*/ 5726 w 1379323"/>
                <a:gd name="csY146" fmla="*/ 825862 h 1209315"/>
                <a:gd name="csX147" fmla="*/ 16222 w 1379323"/>
                <a:gd name="csY147" fmla="*/ 826094 h 1209315"/>
                <a:gd name="csX148" fmla="*/ 49038 w 1379323"/>
                <a:gd name="csY148" fmla="*/ 826138 h 1209315"/>
                <a:gd name="csX149" fmla="*/ 88826 w 1379323"/>
                <a:gd name="csY149" fmla="*/ 825103 h 1209315"/>
                <a:gd name="csX150" fmla="*/ 93425 w 1379323"/>
                <a:gd name="csY150" fmla="*/ 823568 h 1209315"/>
                <a:gd name="csX151" fmla="*/ 94227 w 1379323"/>
                <a:gd name="csY151" fmla="*/ 820636 h 1209315"/>
                <a:gd name="csX152" fmla="*/ 94328 w 1379323"/>
                <a:gd name="csY152" fmla="*/ 817478 h 1209315"/>
                <a:gd name="csX153" fmla="*/ 93708 w 1379323"/>
                <a:gd name="csY153" fmla="*/ 815750 h 1209315"/>
                <a:gd name="csX154" fmla="*/ 87767 w 1379323"/>
                <a:gd name="csY154" fmla="*/ 812531 h 1209315"/>
                <a:gd name="csX155" fmla="*/ 80414 w 1379323"/>
                <a:gd name="csY155" fmla="*/ 808427 h 1209315"/>
                <a:gd name="csX156" fmla="*/ 76215 w 1379323"/>
                <a:gd name="csY156" fmla="*/ 801266 h 1209315"/>
                <a:gd name="csX157" fmla="*/ 74131 w 1379323"/>
                <a:gd name="csY157" fmla="*/ 766541 h 1209315"/>
                <a:gd name="csX158" fmla="*/ 74541 w 1379323"/>
                <a:gd name="csY158" fmla="*/ 744036 h 1209315"/>
                <a:gd name="csX159" fmla="*/ 74988 w 1379323"/>
                <a:gd name="csY159" fmla="*/ 737016 h 1209315"/>
                <a:gd name="csX160" fmla="*/ 75264 w 1379323"/>
                <a:gd name="csY160" fmla="*/ 734977 h 1209315"/>
                <a:gd name="csX161" fmla="*/ 75438 w 1379323"/>
                <a:gd name="csY161" fmla="*/ 734298 h 1209315"/>
                <a:gd name="csX162" fmla="*/ 76098 w 1379323"/>
                <a:gd name="csY162" fmla="*/ 733536 h 1209315"/>
                <a:gd name="csX163" fmla="*/ 76672 w 1379323"/>
                <a:gd name="csY163" fmla="*/ 733416 h 1209315"/>
                <a:gd name="csX164" fmla="*/ 77376 w 1379323"/>
                <a:gd name="csY164" fmla="*/ 733365 h 1209315"/>
                <a:gd name="csX165" fmla="*/ 79651 w 1379323"/>
                <a:gd name="csY165" fmla="*/ 733289 h 1209315"/>
                <a:gd name="csX166" fmla="*/ 87400 w 1379323"/>
                <a:gd name="csY166" fmla="*/ 733220 h 1209315"/>
                <a:gd name="csX167" fmla="*/ 111774 w 1379323"/>
                <a:gd name="csY167" fmla="*/ 733438 h 1209315"/>
                <a:gd name="csX168" fmla="*/ 131478 w 1379323"/>
                <a:gd name="csY168" fmla="*/ 734276 h 1209315"/>
                <a:gd name="csX169" fmla="*/ 142086 w 1379323"/>
                <a:gd name="csY169" fmla="*/ 738305 h 1209315"/>
                <a:gd name="csX170" fmla="*/ 146064 w 1379323"/>
                <a:gd name="csY170" fmla="*/ 748703 h 1209315"/>
                <a:gd name="csX171" fmla="*/ 146601 w 1379323"/>
                <a:gd name="csY171" fmla="*/ 767866 h 1209315"/>
                <a:gd name="csX172" fmla="*/ 144790 w 1379323"/>
                <a:gd name="csY172" fmla="*/ 802046 h 1209315"/>
                <a:gd name="csX173" fmla="*/ 140856 w 1379323"/>
                <a:gd name="csY173" fmla="*/ 808525 h 1209315"/>
                <a:gd name="csX174" fmla="*/ 133880 w 1379323"/>
                <a:gd name="csY174" fmla="*/ 811820 h 1209315"/>
                <a:gd name="csX175" fmla="*/ 128868 w 1379323"/>
                <a:gd name="csY175" fmla="*/ 814415 h 1209315"/>
                <a:gd name="csX176" fmla="*/ 128019 w 1379323"/>
                <a:gd name="csY176" fmla="*/ 820407 h 1209315"/>
                <a:gd name="csX177" fmla="*/ 128560 w 1379323"/>
                <a:gd name="csY177" fmla="*/ 824105 h 1209315"/>
                <a:gd name="csX178" fmla="*/ 132861 w 1379323"/>
                <a:gd name="csY178" fmla="*/ 825833 h 1209315"/>
                <a:gd name="csX179" fmla="*/ 172140 w 1379323"/>
                <a:gd name="csY179" fmla="*/ 826301 h 1209315"/>
                <a:gd name="csX180" fmla="*/ 211504 w 1379323"/>
                <a:gd name="csY180" fmla="*/ 825045 h 1209315"/>
                <a:gd name="csX181" fmla="*/ 216030 w 1379323"/>
                <a:gd name="csY181" fmla="*/ 823343 h 1209315"/>
                <a:gd name="csX182" fmla="*/ 216843 w 1379323"/>
                <a:gd name="csY182" fmla="*/ 820008 h 1209315"/>
                <a:gd name="csX183" fmla="*/ 216984 w 1379323"/>
                <a:gd name="csY183" fmla="*/ 816400 h 1209315"/>
                <a:gd name="csX184" fmla="*/ 216436 w 1379323"/>
                <a:gd name="csY184" fmla="*/ 814644 h 1209315"/>
                <a:gd name="csX185" fmla="*/ 210564 w 1379323"/>
                <a:gd name="csY185" fmla="*/ 812085 h 1209315"/>
                <a:gd name="csX186" fmla="*/ 204343 w 1379323"/>
                <a:gd name="csY186" fmla="*/ 809178 h 1209315"/>
                <a:gd name="csX187" fmla="*/ 200176 w 1379323"/>
                <a:gd name="csY187" fmla="*/ 805294 h 1209315"/>
                <a:gd name="csX188" fmla="*/ 198935 w 1379323"/>
                <a:gd name="csY188" fmla="*/ 799230 h 1209315"/>
                <a:gd name="csX189" fmla="*/ 198206 w 1379323"/>
                <a:gd name="csY189" fmla="*/ 785370 h 1209315"/>
                <a:gd name="csX190" fmla="*/ 197701 w 1379323"/>
                <a:gd name="csY190" fmla="*/ 724833 h 1209315"/>
                <a:gd name="csX191" fmla="*/ 198267 w 1379323"/>
                <a:gd name="csY191" fmla="*/ 657923 h 1209315"/>
                <a:gd name="csX192" fmla="*/ 199672 w 1379323"/>
                <a:gd name="csY192" fmla="*/ 648258 h 1209315"/>
                <a:gd name="csX193" fmla="*/ 202575 w 1379323"/>
                <a:gd name="csY193" fmla="*/ 644556 h 1209315"/>
                <a:gd name="csX194" fmla="*/ 212734 w 1379323"/>
                <a:gd name="csY194" fmla="*/ 639653 h 1209315"/>
                <a:gd name="csX195" fmla="*/ 216458 w 1379323"/>
                <a:gd name="csY195" fmla="*/ 638049 h 1209315"/>
                <a:gd name="csX196" fmla="*/ 217212 w 1379323"/>
                <a:gd name="csY196" fmla="*/ 633248 h 1209315"/>
                <a:gd name="csX197" fmla="*/ 216708 w 1379323"/>
                <a:gd name="csY197" fmla="*/ 630206 h 1209315"/>
                <a:gd name="csX198" fmla="*/ 212324 w 1379323"/>
                <a:gd name="csY198" fmla="*/ 628678 h 1209315"/>
                <a:gd name="csX199" fmla="*/ 172616 w 1379323"/>
                <a:gd name="csY199" fmla="*/ 627905 h 1209315"/>
                <a:gd name="csX200" fmla="*/ 132911 w 1379323"/>
                <a:gd name="csY200" fmla="*/ 628707 h 1209315"/>
                <a:gd name="csX201" fmla="*/ 128534 w 1379323"/>
                <a:gd name="csY201" fmla="*/ 630290 h 1209315"/>
                <a:gd name="csX202" fmla="*/ 128019 w 1379323"/>
                <a:gd name="csY202" fmla="*/ 633480 h 1209315"/>
                <a:gd name="csX203" fmla="*/ 128643 w 1379323"/>
                <a:gd name="csY203" fmla="*/ 638332 h 1209315"/>
                <a:gd name="csX204" fmla="*/ 129550 w 1379323"/>
                <a:gd name="csY204" fmla="*/ 638873 h 1209315"/>
                <a:gd name="csX205" fmla="*/ 131819 w 1379323"/>
                <a:gd name="csY205" fmla="*/ 639055 h 1209315"/>
                <a:gd name="csX206" fmla="*/ 141814 w 1379323"/>
                <a:gd name="csY206" fmla="*/ 643932 h 1209315"/>
                <a:gd name="csX207" fmla="*/ 146035 w 1379323"/>
                <a:gd name="csY207" fmla="*/ 652461 h 1209315"/>
                <a:gd name="csX208" fmla="*/ 146180 w 1379323"/>
                <a:gd name="csY208" fmla="*/ 680374 h 1209315"/>
                <a:gd name="csX209" fmla="*/ 145399 w 1379323"/>
                <a:gd name="csY209" fmla="*/ 698499 h 1209315"/>
                <a:gd name="csX210" fmla="*/ 141636 w 1379323"/>
                <a:gd name="csY210" fmla="*/ 708345 h 1209315"/>
                <a:gd name="csX211" fmla="*/ 131935 w 1379323"/>
                <a:gd name="csY211" fmla="*/ 712181 h 1209315"/>
                <a:gd name="csX212" fmla="*/ 114097 w 1379323"/>
                <a:gd name="csY212" fmla="*/ 712983 h 1209315"/>
                <a:gd name="csX213" fmla="*/ 91185 w 1379323"/>
                <a:gd name="csY213" fmla="*/ 713056 h 1209315"/>
                <a:gd name="csX214" fmla="*/ 83240 w 1379323"/>
                <a:gd name="csY214" fmla="*/ 712842 h 1209315"/>
                <a:gd name="csX215" fmla="*/ 79020 w 1379323"/>
                <a:gd name="csY215" fmla="*/ 712457 h 1209315"/>
                <a:gd name="csX216" fmla="*/ 76163 w 1379323"/>
                <a:gd name="csY216" fmla="*/ 711067 h 1209315"/>
                <a:gd name="csX217" fmla="*/ 74686 w 1379323"/>
                <a:gd name="csY217" fmla="*/ 706923 h 1209315"/>
                <a:gd name="csX218" fmla="*/ 74131 w 1379323"/>
                <a:gd name="csY218" fmla="*/ 680980 h 1209315"/>
                <a:gd name="csX219" fmla="*/ 74483 w 1379323"/>
                <a:gd name="csY219" fmla="*/ 659164 h 1209315"/>
                <a:gd name="csX220" fmla="*/ 74864 w 1379323"/>
                <a:gd name="csY220" fmla="*/ 651786 h 1209315"/>
                <a:gd name="csX221" fmla="*/ 75096 w 1379323"/>
                <a:gd name="csY221" fmla="*/ 649427 h 1209315"/>
                <a:gd name="csX222" fmla="*/ 75390 w 1379323"/>
                <a:gd name="csY222" fmla="*/ 647983 h 1209315"/>
                <a:gd name="csX223" fmla="*/ 78943 w 1379323"/>
                <a:gd name="csY223" fmla="*/ 644335 h 1209315"/>
                <a:gd name="csX224" fmla="*/ 85182 w 1379323"/>
                <a:gd name="csY224" fmla="*/ 640873 h 1209315"/>
                <a:gd name="csX225" fmla="*/ 91530 w 1379323"/>
                <a:gd name="csY225" fmla="*/ 637258 h 1209315"/>
                <a:gd name="csX226" fmla="*/ 92713 w 1379323"/>
                <a:gd name="csY226" fmla="*/ 632616 h 1209315"/>
                <a:gd name="csX227" fmla="*/ 92234 w 1379323"/>
                <a:gd name="csY227" fmla="*/ 629981 h 1209315"/>
                <a:gd name="csX228" fmla="*/ 87748 w 1379323"/>
                <a:gd name="csY228" fmla="*/ 628602 h 1209315"/>
                <a:gd name="csX229" fmla="*/ 47405 w 1379323"/>
                <a:gd name="csY229" fmla="*/ 627905 h 1209315"/>
                <a:gd name="csX230" fmla="*/ 307067 w 1379323"/>
                <a:gd name="csY230" fmla="*/ 627905 h 1209315"/>
                <a:gd name="csX231" fmla="*/ 243972 w 1379323"/>
                <a:gd name="csY231" fmla="*/ 628697 h 1209315"/>
                <a:gd name="csX232" fmla="*/ 236572 w 1379323"/>
                <a:gd name="csY232" fmla="*/ 630384 h 1209315"/>
                <a:gd name="csX233" fmla="*/ 235911 w 1379323"/>
                <a:gd name="csY233" fmla="*/ 631444 h 1209315"/>
                <a:gd name="csX234" fmla="*/ 235796 w 1379323"/>
                <a:gd name="csY234" fmla="*/ 633331 h 1209315"/>
                <a:gd name="csX235" fmla="*/ 236565 w 1379323"/>
                <a:gd name="csY235" fmla="*/ 638242 h 1209315"/>
                <a:gd name="csX236" fmla="*/ 240449 w 1379323"/>
                <a:gd name="csY236" fmla="*/ 639962 h 1209315"/>
                <a:gd name="csX237" fmla="*/ 249765 w 1379323"/>
                <a:gd name="csY237" fmla="*/ 645232 h 1209315"/>
                <a:gd name="csX238" fmla="*/ 251885 w 1379323"/>
                <a:gd name="csY238" fmla="*/ 649572 h 1209315"/>
                <a:gd name="csX239" fmla="*/ 253010 w 1379323"/>
                <a:gd name="csY239" fmla="*/ 660036 h 1209315"/>
                <a:gd name="csX240" fmla="*/ 253975 w 1379323"/>
                <a:gd name="csY240" fmla="*/ 722772 h 1209315"/>
                <a:gd name="csX241" fmla="*/ 252901 w 1379323"/>
                <a:gd name="csY241" fmla="*/ 796465 h 1209315"/>
                <a:gd name="csX242" fmla="*/ 249155 w 1379323"/>
                <a:gd name="csY242" fmla="*/ 807679 h 1209315"/>
                <a:gd name="csX243" fmla="*/ 241842 w 1379323"/>
                <a:gd name="csY243" fmla="*/ 811762 h 1209315"/>
                <a:gd name="csX244" fmla="*/ 236736 w 1379323"/>
                <a:gd name="csY244" fmla="*/ 814328 h 1209315"/>
                <a:gd name="csX245" fmla="*/ 235796 w 1379323"/>
                <a:gd name="csY245" fmla="*/ 819133 h 1209315"/>
                <a:gd name="csX246" fmla="*/ 236148 w 1379323"/>
                <a:gd name="csY246" fmla="*/ 823615 h 1209315"/>
                <a:gd name="csX247" fmla="*/ 236507 w 1379323"/>
                <a:gd name="csY247" fmla="*/ 825176 h 1209315"/>
                <a:gd name="csX248" fmla="*/ 236707 w 1379323"/>
                <a:gd name="csY248" fmla="*/ 825637 h 1209315"/>
                <a:gd name="csX249" fmla="*/ 236822 w 1379323"/>
                <a:gd name="csY249" fmla="*/ 825659 h 1209315"/>
                <a:gd name="csX250" fmla="*/ 238139 w 1379323"/>
                <a:gd name="csY250" fmla="*/ 825793 h 1209315"/>
                <a:gd name="csX251" fmla="*/ 243064 w 1379323"/>
                <a:gd name="csY251" fmla="*/ 826043 h 1209315"/>
                <a:gd name="csX252" fmla="*/ 259019 w 1379323"/>
                <a:gd name="csY252" fmla="*/ 826392 h 1209315"/>
                <a:gd name="csX253" fmla="*/ 364962 w 1379323"/>
                <a:gd name="csY253" fmla="*/ 826268 h 1209315"/>
                <a:gd name="csX254" fmla="*/ 381116 w 1379323"/>
                <a:gd name="csY254" fmla="*/ 825876 h 1209315"/>
                <a:gd name="csX255" fmla="*/ 386171 w 1379323"/>
                <a:gd name="csY255" fmla="*/ 825615 h 1209315"/>
                <a:gd name="csX256" fmla="*/ 387569 w 1379323"/>
                <a:gd name="csY256" fmla="*/ 825473 h 1209315"/>
                <a:gd name="csX257" fmla="*/ 387794 w 1379323"/>
                <a:gd name="csY257" fmla="*/ 825437 h 1209315"/>
                <a:gd name="csX258" fmla="*/ 387953 w 1379323"/>
                <a:gd name="csY258" fmla="*/ 825136 h 1209315"/>
                <a:gd name="csX259" fmla="*/ 388487 w 1379323"/>
                <a:gd name="csY259" fmla="*/ 823615 h 1209315"/>
                <a:gd name="csX260" fmla="*/ 389884 w 1379323"/>
                <a:gd name="csY260" fmla="*/ 818251 h 1209315"/>
                <a:gd name="csX261" fmla="*/ 393230 w 1379323"/>
                <a:gd name="csY261" fmla="*/ 801789 h 1209315"/>
                <a:gd name="csX262" fmla="*/ 397462 w 1379323"/>
                <a:gd name="csY262" fmla="*/ 771350 h 1209315"/>
                <a:gd name="csX263" fmla="*/ 397306 w 1379323"/>
                <a:gd name="csY263" fmla="*/ 768621 h 1209315"/>
                <a:gd name="csX264" fmla="*/ 396769 w 1379323"/>
                <a:gd name="csY264" fmla="*/ 767749 h 1209315"/>
                <a:gd name="csX265" fmla="*/ 389881 w 1379323"/>
                <a:gd name="csY265" fmla="*/ 767630 h 1209315"/>
                <a:gd name="csX266" fmla="*/ 384977 w 1379323"/>
                <a:gd name="csY266" fmla="*/ 768120 h 1209315"/>
                <a:gd name="csX267" fmla="*/ 382382 w 1379323"/>
                <a:gd name="csY267" fmla="*/ 769307 h 1209315"/>
                <a:gd name="csX268" fmla="*/ 377581 w 1379323"/>
                <a:gd name="csY268" fmla="*/ 778971 h 1209315"/>
                <a:gd name="csX269" fmla="*/ 361216 w 1379323"/>
                <a:gd name="csY269" fmla="*/ 800715 h 1209315"/>
                <a:gd name="csX270" fmla="*/ 330338 w 1379323"/>
                <a:gd name="csY270" fmla="*/ 806601 h 1209315"/>
                <a:gd name="csX271" fmla="*/ 313469 w 1379323"/>
                <a:gd name="csY271" fmla="*/ 805353 h 1209315"/>
                <a:gd name="csX272" fmla="*/ 307064 w 1379323"/>
                <a:gd name="csY272" fmla="*/ 799539 h 1209315"/>
                <a:gd name="csX273" fmla="*/ 306410 w 1379323"/>
                <a:gd name="csY273" fmla="*/ 795340 h 1209315"/>
                <a:gd name="csX274" fmla="*/ 305964 w 1379323"/>
                <a:gd name="csY274" fmla="*/ 787983 h 1209315"/>
                <a:gd name="csX275" fmla="*/ 305557 w 1379323"/>
                <a:gd name="csY275" fmla="*/ 767771 h 1209315"/>
                <a:gd name="csX276" fmla="*/ 305826 w 1379323"/>
                <a:gd name="csY276" fmla="*/ 747618 h 1209315"/>
                <a:gd name="csX277" fmla="*/ 306225 w 1379323"/>
                <a:gd name="csY277" fmla="*/ 740334 h 1209315"/>
                <a:gd name="csX278" fmla="*/ 306857 w 1379323"/>
                <a:gd name="csY278" fmla="*/ 736222 h 1209315"/>
                <a:gd name="csX279" fmla="*/ 308308 w 1379323"/>
                <a:gd name="csY279" fmla="*/ 733932 h 1209315"/>
                <a:gd name="csX280" fmla="*/ 311299 w 1379323"/>
                <a:gd name="csY280" fmla="*/ 732734 h 1209315"/>
                <a:gd name="csX281" fmla="*/ 325333 w 1379323"/>
                <a:gd name="csY281" fmla="*/ 732716 h 1209315"/>
                <a:gd name="csX282" fmla="*/ 339872 w 1379323"/>
                <a:gd name="csY282" fmla="*/ 734091 h 1209315"/>
                <a:gd name="csX283" fmla="*/ 346427 w 1379323"/>
                <a:gd name="csY283" fmla="*/ 738584 h 1209315"/>
                <a:gd name="csX284" fmla="*/ 352042 w 1379323"/>
                <a:gd name="csY284" fmla="*/ 750383 h 1209315"/>
                <a:gd name="csX285" fmla="*/ 352858 w 1379323"/>
                <a:gd name="csY285" fmla="*/ 753893 h 1209315"/>
                <a:gd name="csX286" fmla="*/ 353842 w 1379323"/>
                <a:gd name="csY286" fmla="*/ 755381 h 1209315"/>
                <a:gd name="csX287" fmla="*/ 360501 w 1379323"/>
                <a:gd name="csY287" fmla="*/ 756121 h 1209315"/>
                <a:gd name="csX288" fmla="*/ 364838 w 1379323"/>
                <a:gd name="csY288" fmla="*/ 755693 h 1209315"/>
                <a:gd name="csX289" fmla="*/ 366737 w 1379323"/>
                <a:gd name="csY289" fmla="*/ 752760 h 1209315"/>
                <a:gd name="csX290" fmla="*/ 367727 w 1379323"/>
                <a:gd name="csY290" fmla="*/ 724532 h 1209315"/>
                <a:gd name="csX291" fmla="*/ 367219 w 1379323"/>
                <a:gd name="csY291" fmla="*/ 697214 h 1209315"/>
                <a:gd name="csX292" fmla="*/ 366366 w 1379323"/>
                <a:gd name="csY292" fmla="*/ 693334 h 1209315"/>
                <a:gd name="csX293" fmla="*/ 365368 w 1379323"/>
                <a:gd name="csY293" fmla="*/ 692811 h 1209315"/>
                <a:gd name="csX294" fmla="*/ 357202 w 1379323"/>
                <a:gd name="csY294" fmla="*/ 692035 h 1209315"/>
                <a:gd name="csX295" fmla="*/ 354825 w 1379323"/>
                <a:gd name="csY295" fmla="*/ 691951 h 1209315"/>
                <a:gd name="csX296" fmla="*/ 353544 w 1379323"/>
                <a:gd name="csY296" fmla="*/ 692637 h 1209315"/>
                <a:gd name="csX297" fmla="*/ 350782 w 1379323"/>
                <a:gd name="csY297" fmla="*/ 699406 h 1209315"/>
                <a:gd name="csX298" fmla="*/ 347283 w 1379323"/>
                <a:gd name="csY298" fmla="*/ 707220 h 1209315"/>
                <a:gd name="csX299" fmla="*/ 341085 w 1379323"/>
                <a:gd name="csY299" fmla="*/ 710904 h 1209315"/>
                <a:gd name="csX300" fmla="*/ 320891 w 1379323"/>
                <a:gd name="csY300" fmla="*/ 713288 h 1209315"/>
                <a:gd name="csX301" fmla="*/ 311277 w 1379323"/>
                <a:gd name="csY301" fmla="*/ 712740 h 1209315"/>
                <a:gd name="csX302" fmla="*/ 308018 w 1379323"/>
                <a:gd name="csY302" fmla="*/ 711992 h 1209315"/>
                <a:gd name="csX303" fmla="*/ 306087 w 1379323"/>
                <a:gd name="csY303" fmla="*/ 710421 h 1209315"/>
                <a:gd name="csX304" fmla="*/ 305899 w 1379323"/>
                <a:gd name="csY304" fmla="*/ 709111 h 1209315"/>
                <a:gd name="csX305" fmla="*/ 305772 w 1379323"/>
                <a:gd name="csY305" fmla="*/ 706846 h 1209315"/>
                <a:gd name="csX306" fmla="*/ 305605 w 1379323"/>
                <a:gd name="csY306" fmla="*/ 699493 h 1209315"/>
                <a:gd name="csX307" fmla="*/ 305635 w 1379323"/>
                <a:gd name="csY307" fmla="*/ 677137 h 1209315"/>
                <a:gd name="csX308" fmla="*/ 307493 w 1379323"/>
                <a:gd name="csY308" fmla="*/ 649906 h 1209315"/>
                <a:gd name="csX309" fmla="*/ 311609 w 1379323"/>
                <a:gd name="csY309" fmla="*/ 645827 h 1209315"/>
                <a:gd name="csX310" fmla="*/ 318697 w 1379323"/>
                <a:gd name="csY310" fmla="*/ 644948 h 1209315"/>
                <a:gd name="csX311" fmla="*/ 349099 w 1379323"/>
                <a:gd name="csY311" fmla="*/ 649837 h 1209315"/>
                <a:gd name="csX312" fmla="*/ 363892 w 1379323"/>
                <a:gd name="csY312" fmla="*/ 670085 h 1209315"/>
                <a:gd name="csX313" fmla="*/ 366734 w 1379323"/>
                <a:gd name="csY313" fmla="*/ 677187 h 1209315"/>
                <a:gd name="csX314" fmla="*/ 368933 w 1379323"/>
                <a:gd name="csY314" fmla="*/ 677942 h 1209315"/>
                <a:gd name="csX315" fmla="*/ 373542 w 1379323"/>
                <a:gd name="csY315" fmla="*/ 678077 h 1209315"/>
                <a:gd name="csX316" fmla="*/ 378068 w 1379323"/>
                <a:gd name="csY316" fmla="*/ 677881 h 1209315"/>
                <a:gd name="csX317" fmla="*/ 379850 w 1379323"/>
                <a:gd name="csY317" fmla="*/ 676843 h 1209315"/>
                <a:gd name="csX318" fmla="*/ 380721 w 1379323"/>
                <a:gd name="csY318" fmla="*/ 665534 h 1209315"/>
                <a:gd name="csX319" fmla="*/ 379527 w 1379323"/>
                <a:gd name="csY319" fmla="*/ 639606 h 1209315"/>
                <a:gd name="csX320" fmla="*/ 377890 w 1379323"/>
                <a:gd name="csY320" fmla="*/ 632816 h 1209315"/>
                <a:gd name="csX321" fmla="*/ 370236 w 1379323"/>
                <a:gd name="csY321" fmla="*/ 629459 h 1209315"/>
                <a:gd name="csX322" fmla="*/ 307068 w 1379323"/>
                <a:gd name="csY322" fmla="*/ 627905 h 1209315"/>
                <a:gd name="csX323" fmla="*/ 493210 w 1379323"/>
                <a:gd name="csY323" fmla="*/ 627905 h 1209315"/>
                <a:gd name="csX324" fmla="*/ 420341 w 1379323"/>
                <a:gd name="csY324" fmla="*/ 629118 h 1209315"/>
                <a:gd name="csX325" fmla="*/ 411442 w 1379323"/>
                <a:gd name="csY325" fmla="*/ 631767 h 1209315"/>
                <a:gd name="csX326" fmla="*/ 409794 w 1379323"/>
                <a:gd name="csY326" fmla="*/ 636833 h 1209315"/>
                <a:gd name="csX327" fmla="*/ 408259 w 1379323"/>
                <a:gd name="csY327" fmla="*/ 663073 h 1209315"/>
                <a:gd name="csX328" fmla="*/ 409646 w 1379323"/>
                <a:gd name="csY328" fmla="*/ 679826 h 1209315"/>
                <a:gd name="csX329" fmla="*/ 412161 w 1379323"/>
                <a:gd name="csY329" fmla="*/ 681706 h 1209315"/>
                <a:gd name="csX330" fmla="*/ 417231 w 1379323"/>
                <a:gd name="csY330" fmla="*/ 681169 h 1209315"/>
                <a:gd name="csX331" fmla="*/ 420925 w 1379323"/>
                <a:gd name="csY331" fmla="*/ 678817 h 1209315"/>
                <a:gd name="csX332" fmla="*/ 423332 w 1379323"/>
                <a:gd name="csY332" fmla="*/ 671330 h 1209315"/>
                <a:gd name="csX333" fmla="*/ 433065 w 1379323"/>
                <a:gd name="csY333" fmla="*/ 652076 h 1209315"/>
                <a:gd name="csX334" fmla="*/ 453763 w 1379323"/>
                <a:gd name="csY334" fmla="*/ 645910 h 1209315"/>
                <a:gd name="csX335" fmla="*/ 460470 w 1379323"/>
                <a:gd name="csY335" fmla="*/ 647083 h 1209315"/>
                <a:gd name="csX336" fmla="*/ 464012 w 1379323"/>
                <a:gd name="csY336" fmla="*/ 655898 h 1209315"/>
                <a:gd name="csX337" fmla="*/ 465769 w 1379323"/>
                <a:gd name="csY337" fmla="*/ 722496 h 1209315"/>
                <a:gd name="csX338" fmla="*/ 464669 w 1379323"/>
                <a:gd name="csY338" fmla="*/ 796664 h 1209315"/>
                <a:gd name="csX339" fmla="*/ 460271 w 1379323"/>
                <a:gd name="csY339" fmla="*/ 807233 h 1209315"/>
                <a:gd name="csX340" fmla="*/ 451593 w 1379323"/>
                <a:gd name="csY340" fmla="*/ 811842 h 1209315"/>
                <a:gd name="csX341" fmla="*/ 445155 w 1379323"/>
                <a:gd name="csY341" fmla="*/ 815478 h 1209315"/>
                <a:gd name="csX342" fmla="*/ 443913 w 1379323"/>
                <a:gd name="csY342" fmla="*/ 819852 h 1209315"/>
                <a:gd name="csX343" fmla="*/ 444269 w 1379323"/>
                <a:gd name="csY343" fmla="*/ 823815 h 1209315"/>
                <a:gd name="csX344" fmla="*/ 444636 w 1379323"/>
                <a:gd name="csY344" fmla="*/ 825227 h 1209315"/>
                <a:gd name="csX345" fmla="*/ 444854 w 1379323"/>
                <a:gd name="csY345" fmla="*/ 825677 h 1209315"/>
                <a:gd name="csX346" fmla="*/ 445576 w 1379323"/>
                <a:gd name="csY346" fmla="*/ 825775 h 1209315"/>
                <a:gd name="csX347" fmla="*/ 448541 w 1379323"/>
                <a:gd name="csY347" fmla="*/ 825978 h 1209315"/>
                <a:gd name="csX348" fmla="*/ 459120 w 1379323"/>
                <a:gd name="csY348" fmla="*/ 826276 h 1209315"/>
                <a:gd name="csX349" fmla="*/ 493021 w 1379323"/>
                <a:gd name="csY349" fmla="*/ 826297 h 1209315"/>
                <a:gd name="csX350" fmla="*/ 533343 w 1379323"/>
                <a:gd name="csY350" fmla="*/ 825325 h 1209315"/>
                <a:gd name="csX351" fmla="*/ 539331 w 1379323"/>
                <a:gd name="csY351" fmla="*/ 823307 h 1209315"/>
                <a:gd name="csX352" fmla="*/ 540173 w 1379323"/>
                <a:gd name="csY352" fmla="*/ 819953 h 1209315"/>
                <a:gd name="csX353" fmla="*/ 540326 w 1379323"/>
                <a:gd name="csY353" fmla="*/ 816262 h 1209315"/>
                <a:gd name="csX354" fmla="*/ 539730 w 1379323"/>
                <a:gd name="csY354" fmla="*/ 814527 h 1209315"/>
                <a:gd name="csX355" fmla="*/ 532875 w 1379323"/>
                <a:gd name="csY355" fmla="*/ 811838 h 1209315"/>
                <a:gd name="csX356" fmla="*/ 524230 w 1379323"/>
                <a:gd name="csY356" fmla="*/ 808521 h 1209315"/>
                <a:gd name="csX357" fmla="*/ 519777 w 1379323"/>
                <a:gd name="csY357" fmla="*/ 798417 h 1209315"/>
                <a:gd name="csX358" fmla="*/ 518242 w 1379323"/>
                <a:gd name="csY358" fmla="*/ 722924 h 1209315"/>
                <a:gd name="csX359" fmla="*/ 519650 w 1379323"/>
                <a:gd name="csY359" fmla="*/ 654777 h 1209315"/>
                <a:gd name="csX360" fmla="*/ 523377 w 1379323"/>
                <a:gd name="csY360" fmla="*/ 645965 h 1209315"/>
                <a:gd name="csX361" fmla="*/ 530461 w 1379323"/>
                <a:gd name="csY361" fmla="*/ 645275 h 1209315"/>
                <a:gd name="csX362" fmla="*/ 551678 w 1379323"/>
                <a:gd name="csY362" fmla="*/ 652359 h 1209315"/>
                <a:gd name="csX363" fmla="*/ 561506 w 1379323"/>
                <a:gd name="csY363" fmla="*/ 671439 h 1209315"/>
                <a:gd name="csX364" fmla="*/ 564893 w 1379323"/>
                <a:gd name="csY364" fmla="*/ 680047 h 1209315"/>
                <a:gd name="csX365" fmla="*/ 567829 w 1379323"/>
                <a:gd name="csY365" fmla="*/ 680817 h 1209315"/>
                <a:gd name="csX366" fmla="*/ 573577 w 1379323"/>
                <a:gd name="csY366" fmla="*/ 680367 h 1209315"/>
                <a:gd name="csX367" fmla="*/ 577515 w 1379323"/>
                <a:gd name="csY367" fmla="*/ 679706 h 1209315"/>
                <a:gd name="csX368" fmla="*/ 578960 w 1379323"/>
                <a:gd name="csY368" fmla="*/ 678596 h 1209315"/>
                <a:gd name="csX369" fmla="*/ 578861 w 1379323"/>
                <a:gd name="csY369" fmla="*/ 668176 h 1209315"/>
                <a:gd name="csX370" fmla="*/ 576680 w 1379323"/>
                <a:gd name="csY370" fmla="*/ 641450 h 1209315"/>
                <a:gd name="csX371" fmla="*/ 574887 w 1379323"/>
                <a:gd name="csY371" fmla="*/ 633596 h 1209315"/>
                <a:gd name="csX372" fmla="*/ 569435 w 1379323"/>
                <a:gd name="csY372" fmla="*/ 630420 h 1209315"/>
                <a:gd name="csX373" fmla="*/ 566038 w 1379323"/>
                <a:gd name="csY373" fmla="*/ 629691 h 1209315"/>
                <a:gd name="csX374" fmla="*/ 493209 w 1379323"/>
                <a:gd name="csY374" fmla="*/ 627905 h 1209315"/>
                <a:gd name="csX375" fmla="*/ 927594 w 1379323"/>
                <a:gd name="csY375" fmla="*/ 627905 h 1209315"/>
                <a:gd name="csX376" fmla="*/ 887407 w 1379323"/>
                <a:gd name="csY376" fmla="*/ 628700 h 1209315"/>
                <a:gd name="csX377" fmla="*/ 882968 w 1379323"/>
                <a:gd name="csY377" fmla="*/ 630268 h 1209315"/>
                <a:gd name="csX378" fmla="*/ 882449 w 1379323"/>
                <a:gd name="csY378" fmla="*/ 633407 h 1209315"/>
                <a:gd name="csX379" fmla="*/ 883353 w 1379323"/>
                <a:gd name="csY379" fmla="*/ 638536 h 1209315"/>
                <a:gd name="csX380" fmla="*/ 889004 w 1379323"/>
                <a:gd name="csY380" fmla="*/ 640891 h 1209315"/>
                <a:gd name="csX381" fmla="*/ 894803 w 1379323"/>
                <a:gd name="csY381" fmla="*/ 643315 h 1209315"/>
                <a:gd name="csX382" fmla="*/ 898396 w 1379323"/>
                <a:gd name="csY382" fmla="*/ 646567 h 1209315"/>
                <a:gd name="csX383" fmla="*/ 898639 w 1379323"/>
                <a:gd name="csY383" fmla="*/ 647496 h 1209315"/>
                <a:gd name="csX384" fmla="*/ 898818 w 1379323"/>
                <a:gd name="csY384" fmla="*/ 648890 h 1209315"/>
                <a:gd name="csX385" fmla="*/ 899166 w 1379323"/>
                <a:gd name="csY385" fmla="*/ 653448 h 1209315"/>
                <a:gd name="csX386" fmla="*/ 899870 w 1379323"/>
                <a:gd name="csY386" fmla="*/ 668869 h 1209315"/>
                <a:gd name="csX387" fmla="*/ 901002 w 1379323"/>
                <a:gd name="csY387" fmla="*/ 717084 h 1209315"/>
                <a:gd name="csX388" fmla="*/ 902440 w 1379323"/>
                <a:gd name="csY388" fmla="*/ 776841 h 1209315"/>
                <a:gd name="csX389" fmla="*/ 906686 w 1379323"/>
                <a:gd name="csY389" fmla="*/ 793819 h 1209315"/>
                <a:gd name="csX390" fmla="*/ 959133 w 1379323"/>
                <a:gd name="csY390" fmla="*/ 829622 h 1209315"/>
                <a:gd name="csX391" fmla="*/ 989412 w 1379323"/>
                <a:gd name="csY391" fmla="*/ 831353 h 1209315"/>
                <a:gd name="csX392" fmla="*/ 1061127 w 1379323"/>
                <a:gd name="csY392" fmla="*/ 788455 h 1209315"/>
                <a:gd name="csX393" fmla="*/ 1064586 w 1379323"/>
                <a:gd name="csY393" fmla="*/ 770319 h 1209315"/>
                <a:gd name="csX394" fmla="*/ 1065976 w 1379323"/>
                <a:gd name="csY394" fmla="*/ 714696 h 1209315"/>
                <a:gd name="csX395" fmla="*/ 1067312 w 1379323"/>
                <a:gd name="csY395" fmla="*/ 659952 h 1209315"/>
                <a:gd name="csX396" fmla="*/ 1068520 w 1379323"/>
                <a:gd name="csY396" fmla="*/ 650374 h 1209315"/>
                <a:gd name="csX397" fmla="*/ 1070658 w 1379323"/>
                <a:gd name="csY397" fmla="*/ 645914 h 1209315"/>
                <a:gd name="csX398" fmla="*/ 1081186 w 1379323"/>
                <a:gd name="csY398" fmla="*/ 639860 h 1209315"/>
                <a:gd name="csX399" fmla="*/ 1086046 w 1379323"/>
                <a:gd name="csY399" fmla="*/ 638151 h 1209315"/>
                <a:gd name="csX400" fmla="*/ 1086852 w 1379323"/>
                <a:gd name="csY400" fmla="*/ 633273 h 1209315"/>
                <a:gd name="csX401" fmla="*/ 1086442 w 1379323"/>
                <a:gd name="csY401" fmla="*/ 630123 h 1209315"/>
                <a:gd name="csX402" fmla="*/ 1083222 w 1379323"/>
                <a:gd name="csY402" fmla="*/ 628678 h 1209315"/>
                <a:gd name="csX403" fmla="*/ 1052631 w 1379323"/>
                <a:gd name="csY403" fmla="*/ 627905 h 1209315"/>
                <a:gd name="csX404" fmla="*/ 1020439 w 1379323"/>
                <a:gd name="csY404" fmla="*/ 628990 h 1209315"/>
                <a:gd name="csX405" fmla="*/ 1018174 w 1379323"/>
                <a:gd name="csY405" fmla="*/ 629872 h 1209315"/>
                <a:gd name="csX406" fmla="*/ 1017358 w 1379323"/>
                <a:gd name="csY406" fmla="*/ 630918 h 1209315"/>
                <a:gd name="csX407" fmla="*/ 1017655 w 1379323"/>
                <a:gd name="csY407" fmla="*/ 635313 h 1209315"/>
                <a:gd name="csX408" fmla="*/ 1019641 w 1379323"/>
                <a:gd name="csY408" fmla="*/ 638321 h 1209315"/>
                <a:gd name="csX409" fmla="*/ 1025045 w 1379323"/>
                <a:gd name="csY409" fmla="*/ 640786 h 1209315"/>
                <a:gd name="csX410" fmla="*/ 1032971 w 1379323"/>
                <a:gd name="csY410" fmla="*/ 644244 h 1209315"/>
                <a:gd name="csX411" fmla="*/ 1037097 w 1379323"/>
                <a:gd name="csY411" fmla="*/ 653209 h 1209315"/>
                <a:gd name="csX412" fmla="*/ 1038168 w 1379323"/>
                <a:gd name="csY412" fmla="*/ 712747 h 1209315"/>
                <a:gd name="csX413" fmla="*/ 1037105 w 1379323"/>
                <a:gd name="csY413" fmla="*/ 765891 h 1209315"/>
                <a:gd name="csX414" fmla="*/ 1033265 w 1379323"/>
                <a:gd name="csY414" fmla="*/ 781878 h 1209315"/>
                <a:gd name="csX415" fmla="*/ 1020022 w 1379323"/>
                <a:gd name="csY415" fmla="*/ 796831 h 1209315"/>
                <a:gd name="csX416" fmla="*/ 998290 w 1379323"/>
                <a:gd name="csY416" fmla="*/ 802253 h 1209315"/>
                <a:gd name="csX417" fmla="*/ 958610 w 1379323"/>
                <a:gd name="csY417" fmla="*/ 786117 h 1209315"/>
                <a:gd name="csX418" fmla="*/ 954484 w 1379323"/>
                <a:gd name="csY418" fmla="*/ 771411 h 1209315"/>
                <a:gd name="csX419" fmla="*/ 953435 w 1379323"/>
                <a:gd name="csY419" fmla="*/ 714791 h 1209315"/>
                <a:gd name="csX420" fmla="*/ 953537 w 1379323"/>
                <a:gd name="csY420" fmla="*/ 658457 h 1209315"/>
                <a:gd name="csX421" fmla="*/ 954931 w 1379323"/>
                <a:gd name="csY421" fmla="*/ 649819 h 1209315"/>
                <a:gd name="csX422" fmla="*/ 957842 w 1379323"/>
                <a:gd name="csY422" fmla="*/ 645798 h 1209315"/>
                <a:gd name="csX423" fmla="*/ 968668 w 1379323"/>
                <a:gd name="csY423" fmla="*/ 639722 h 1209315"/>
                <a:gd name="csX424" fmla="*/ 972762 w 1379323"/>
                <a:gd name="csY424" fmla="*/ 638125 h 1209315"/>
                <a:gd name="csX425" fmla="*/ 973164 w 1379323"/>
                <a:gd name="csY425" fmla="*/ 633302 h 1209315"/>
                <a:gd name="csX426" fmla="*/ 972435 w 1379323"/>
                <a:gd name="csY426" fmla="*/ 630232 h 1209315"/>
                <a:gd name="csX427" fmla="*/ 967840 w 1379323"/>
                <a:gd name="csY427" fmla="*/ 628678 h 1209315"/>
                <a:gd name="csX428" fmla="*/ 927595 w 1379323"/>
                <a:gd name="csY428" fmla="*/ 627905 h 1209315"/>
                <a:gd name="csX429" fmla="*/ 1148321 w 1379323"/>
                <a:gd name="csY429" fmla="*/ 627905 h 1209315"/>
                <a:gd name="csX430" fmla="*/ 1108482 w 1379323"/>
                <a:gd name="csY430" fmla="*/ 628689 h 1209315"/>
                <a:gd name="csX431" fmla="*/ 1104087 w 1379323"/>
                <a:gd name="csY431" fmla="*/ 630239 h 1209315"/>
                <a:gd name="csX432" fmla="*/ 1103575 w 1379323"/>
                <a:gd name="csY432" fmla="*/ 633335 h 1209315"/>
                <a:gd name="csX433" fmla="*/ 1104482 w 1379323"/>
                <a:gd name="csY433" fmla="*/ 638419 h 1209315"/>
                <a:gd name="csX434" fmla="*/ 1109454 w 1379323"/>
                <a:gd name="csY434" fmla="*/ 640964 h 1209315"/>
                <a:gd name="csX435" fmla="*/ 1114779 w 1379323"/>
                <a:gd name="csY435" fmla="*/ 643529 h 1209315"/>
                <a:gd name="csX436" fmla="*/ 1118219 w 1379323"/>
                <a:gd name="csY436" fmla="*/ 646770 h 1209315"/>
                <a:gd name="csX437" fmla="*/ 1118557 w 1379323"/>
                <a:gd name="csY437" fmla="*/ 647914 h 1209315"/>
                <a:gd name="csX438" fmla="*/ 1118796 w 1379323"/>
                <a:gd name="csY438" fmla="*/ 649641 h 1209315"/>
                <a:gd name="csX439" fmla="*/ 1119213 w 1379323"/>
                <a:gd name="csY439" fmla="*/ 655147 h 1209315"/>
                <a:gd name="csX440" fmla="*/ 1119881 w 1379323"/>
                <a:gd name="csY440" fmla="*/ 673210 h 1209315"/>
                <a:gd name="csX441" fmla="*/ 1120516 w 1379323"/>
                <a:gd name="csY441" fmla="*/ 726020 h 1209315"/>
                <a:gd name="csX442" fmla="*/ 1120161 w 1379323"/>
                <a:gd name="csY442" fmla="*/ 778819 h 1209315"/>
                <a:gd name="csX443" fmla="*/ 1119587 w 1379323"/>
                <a:gd name="csY443" fmla="*/ 796867 h 1209315"/>
                <a:gd name="csX444" fmla="*/ 1119196 w 1379323"/>
                <a:gd name="csY444" fmla="*/ 802369 h 1209315"/>
                <a:gd name="csX445" fmla="*/ 1118967 w 1379323"/>
                <a:gd name="csY445" fmla="*/ 804090 h 1209315"/>
                <a:gd name="csX446" fmla="*/ 1118633 w 1379323"/>
                <a:gd name="csY446" fmla="*/ 805233 h 1209315"/>
                <a:gd name="csX447" fmla="*/ 1114931 w 1379323"/>
                <a:gd name="csY447" fmla="*/ 809000 h 1209315"/>
                <a:gd name="csX448" fmla="*/ 1109454 w 1379323"/>
                <a:gd name="csY448" fmla="*/ 811816 h 1209315"/>
                <a:gd name="csX449" fmla="*/ 1104504 w 1379323"/>
                <a:gd name="csY449" fmla="*/ 814339 h 1209315"/>
                <a:gd name="csX450" fmla="*/ 1103575 w 1379323"/>
                <a:gd name="csY450" fmla="*/ 819133 h 1209315"/>
                <a:gd name="csX451" fmla="*/ 1103927 w 1379323"/>
                <a:gd name="csY451" fmla="*/ 823615 h 1209315"/>
                <a:gd name="csX452" fmla="*/ 1104286 w 1379323"/>
                <a:gd name="csY452" fmla="*/ 825176 h 1209315"/>
                <a:gd name="csX453" fmla="*/ 1104490 w 1379323"/>
                <a:gd name="csY453" fmla="*/ 825648 h 1209315"/>
                <a:gd name="csX454" fmla="*/ 1105132 w 1379323"/>
                <a:gd name="csY454" fmla="*/ 825749 h 1209315"/>
                <a:gd name="csX455" fmla="*/ 1107846 w 1379323"/>
                <a:gd name="csY455" fmla="*/ 825978 h 1209315"/>
                <a:gd name="csX456" fmla="*/ 1117522 w 1379323"/>
                <a:gd name="csY456" fmla="*/ 826370 h 1209315"/>
                <a:gd name="csX457" fmla="*/ 1148480 w 1379323"/>
                <a:gd name="csY457" fmla="*/ 826733 h 1209315"/>
                <a:gd name="csX458" fmla="*/ 1186269 w 1379323"/>
                <a:gd name="csY458" fmla="*/ 825862 h 1209315"/>
                <a:gd name="csX459" fmla="*/ 1190910 w 1379323"/>
                <a:gd name="csY459" fmla="*/ 820603 h 1209315"/>
                <a:gd name="csX460" fmla="*/ 1190017 w 1379323"/>
                <a:gd name="csY460" fmla="*/ 814818 h 1209315"/>
                <a:gd name="csX461" fmla="*/ 1184849 w 1379323"/>
                <a:gd name="csY461" fmla="*/ 812002 h 1209315"/>
                <a:gd name="csX462" fmla="*/ 1177547 w 1379323"/>
                <a:gd name="csY462" fmla="*/ 807704 h 1209315"/>
                <a:gd name="csX463" fmla="*/ 1173805 w 1379323"/>
                <a:gd name="csY463" fmla="*/ 796410 h 1209315"/>
                <a:gd name="csX464" fmla="*/ 1172731 w 1379323"/>
                <a:gd name="csY464" fmla="*/ 722772 h 1209315"/>
                <a:gd name="csX465" fmla="*/ 1173700 w 1379323"/>
                <a:gd name="csY465" fmla="*/ 659767 h 1209315"/>
                <a:gd name="csX466" fmla="*/ 1174851 w 1379323"/>
                <a:gd name="csY466" fmla="*/ 649431 h 1209315"/>
                <a:gd name="csX467" fmla="*/ 1177036 w 1379323"/>
                <a:gd name="csY467" fmla="*/ 645126 h 1209315"/>
                <a:gd name="csX468" fmla="*/ 1180614 w 1379323"/>
                <a:gd name="csY468" fmla="*/ 642187 h 1209315"/>
                <a:gd name="csX469" fmla="*/ 1184222 w 1379323"/>
                <a:gd name="csY469" fmla="*/ 640884 h 1209315"/>
                <a:gd name="csX470" fmla="*/ 1189070 w 1379323"/>
                <a:gd name="csY470" fmla="*/ 639156 h 1209315"/>
                <a:gd name="csX471" fmla="*/ 1191774 w 1379323"/>
                <a:gd name="csY471" fmla="*/ 632819 h 1209315"/>
                <a:gd name="csX472" fmla="*/ 1192097 w 1379323"/>
                <a:gd name="csY472" fmla="*/ 630965 h 1209315"/>
                <a:gd name="csX473" fmla="*/ 1191937 w 1379323"/>
                <a:gd name="csY473" fmla="*/ 630014 h 1209315"/>
                <a:gd name="csX474" fmla="*/ 1187996 w 1379323"/>
                <a:gd name="csY474" fmla="*/ 628649 h 1209315"/>
                <a:gd name="csX475" fmla="*/ 1148320 w 1379323"/>
                <a:gd name="csY475" fmla="*/ 627905 h 1209315"/>
                <a:gd name="csX476" fmla="*/ 1297056 w 1379323"/>
                <a:gd name="csY476" fmla="*/ 627905 h 1209315"/>
                <a:gd name="csX477" fmla="*/ 1229889 w 1379323"/>
                <a:gd name="csY477" fmla="*/ 630032 h 1209315"/>
                <a:gd name="csX478" fmla="*/ 1221719 w 1379323"/>
                <a:gd name="csY478" fmla="*/ 634688 h 1209315"/>
                <a:gd name="csX479" fmla="*/ 1219908 w 1379323"/>
                <a:gd name="csY479" fmla="*/ 644234 h 1209315"/>
                <a:gd name="csX480" fmla="*/ 1217506 w 1379323"/>
                <a:gd name="csY480" fmla="*/ 674099 h 1209315"/>
                <a:gd name="csX481" fmla="*/ 1216976 w 1379323"/>
                <a:gd name="csY481" fmla="*/ 681347 h 1209315"/>
                <a:gd name="csX482" fmla="*/ 1217401 w 1379323"/>
                <a:gd name="csY482" fmla="*/ 684559 h 1209315"/>
                <a:gd name="csX483" fmla="*/ 1218972 w 1379323"/>
                <a:gd name="csY483" fmla="*/ 685310 h 1209315"/>
                <a:gd name="csX484" fmla="*/ 1223483 w 1379323"/>
                <a:gd name="csY484" fmla="*/ 685168 h 1209315"/>
                <a:gd name="csX485" fmla="*/ 1230023 w 1379323"/>
                <a:gd name="csY485" fmla="*/ 683931 h 1209315"/>
                <a:gd name="csX486" fmla="*/ 1231108 w 1379323"/>
                <a:gd name="csY486" fmla="*/ 682570 h 1209315"/>
                <a:gd name="csX487" fmla="*/ 1231903 w 1379323"/>
                <a:gd name="csY487" fmla="*/ 679746 h 1209315"/>
                <a:gd name="csX488" fmla="*/ 1237623 w 1379323"/>
                <a:gd name="csY488" fmla="*/ 665440 h 1209315"/>
                <a:gd name="csX489" fmla="*/ 1246246 w 1379323"/>
                <a:gd name="csY489" fmla="*/ 654323 h 1209315"/>
                <a:gd name="csX490" fmla="*/ 1258230 w 1379323"/>
                <a:gd name="csY490" fmla="*/ 648360 h 1209315"/>
                <a:gd name="csX491" fmla="*/ 1269655 w 1379323"/>
                <a:gd name="csY491" fmla="*/ 646633 h 1209315"/>
                <a:gd name="csX492" fmla="*/ 1286651 w 1379323"/>
                <a:gd name="csY492" fmla="*/ 645282 h 1209315"/>
                <a:gd name="csX493" fmla="*/ 1302152 w 1379323"/>
                <a:gd name="csY493" fmla="*/ 644702 h 1209315"/>
                <a:gd name="csX494" fmla="*/ 1307150 w 1379323"/>
                <a:gd name="csY494" fmla="*/ 644843 h 1209315"/>
                <a:gd name="csX495" fmla="*/ 1308663 w 1379323"/>
                <a:gd name="csY495" fmla="*/ 645065 h 1209315"/>
                <a:gd name="csX496" fmla="*/ 1309265 w 1379323"/>
                <a:gd name="csY496" fmla="*/ 645304 h 1209315"/>
                <a:gd name="csX497" fmla="*/ 1309835 w 1379323"/>
                <a:gd name="csY497" fmla="*/ 646259 h 1209315"/>
                <a:gd name="csX498" fmla="*/ 1309726 w 1379323"/>
                <a:gd name="csY498" fmla="*/ 646741 h 1209315"/>
                <a:gd name="csX499" fmla="*/ 1309581 w 1379323"/>
                <a:gd name="csY499" fmla="*/ 647064 h 1209315"/>
                <a:gd name="csX500" fmla="*/ 1309087 w 1379323"/>
                <a:gd name="csY500" fmla="*/ 648019 h 1209315"/>
                <a:gd name="csX501" fmla="*/ 1307243 w 1379323"/>
                <a:gd name="csY501" fmla="*/ 651343 h 1209315"/>
                <a:gd name="csX502" fmla="*/ 1300511 w 1379323"/>
                <a:gd name="csY502" fmla="*/ 663026 h 1209315"/>
                <a:gd name="csX503" fmla="*/ 1278394 w 1379323"/>
                <a:gd name="csY503" fmla="*/ 700441 h 1209315"/>
                <a:gd name="csX504" fmla="*/ 1225951 w 1379323"/>
                <a:gd name="csY504" fmla="*/ 788814 h 1209315"/>
                <a:gd name="csX505" fmla="*/ 1214635 w 1379323"/>
                <a:gd name="csY505" fmla="*/ 808532 h 1209315"/>
                <a:gd name="csX506" fmla="*/ 1212000 w 1379323"/>
                <a:gd name="csY506" fmla="*/ 813468 h 1209315"/>
                <a:gd name="csX507" fmla="*/ 1211365 w 1379323"/>
                <a:gd name="csY507" fmla="*/ 814829 h 1209315"/>
                <a:gd name="csX508" fmla="*/ 1211179 w 1379323"/>
                <a:gd name="csY508" fmla="*/ 815344 h 1209315"/>
                <a:gd name="csX509" fmla="*/ 1211179 w 1379323"/>
                <a:gd name="csY509" fmla="*/ 815348 h 1209315"/>
                <a:gd name="csX510" fmla="*/ 1211129 w 1379323"/>
                <a:gd name="csY510" fmla="*/ 822512 h 1209315"/>
                <a:gd name="csX511" fmla="*/ 1211303 w 1379323"/>
                <a:gd name="csY511" fmla="*/ 823920 h 1209315"/>
                <a:gd name="csX512" fmla="*/ 1212040 w 1379323"/>
                <a:gd name="csY512" fmla="*/ 824693 h 1209315"/>
                <a:gd name="csX513" fmla="*/ 1220543 w 1379323"/>
                <a:gd name="csY513" fmla="*/ 826094 h 1209315"/>
                <a:gd name="csX514" fmla="*/ 1291144 w 1379323"/>
                <a:gd name="csY514" fmla="*/ 826733 h 1209315"/>
                <a:gd name="csX515" fmla="*/ 1348407 w 1379323"/>
                <a:gd name="csY515" fmla="*/ 826294 h 1209315"/>
                <a:gd name="csX516" fmla="*/ 1366020 w 1379323"/>
                <a:gd name="csY516" fmla="*/ 825822 h 1209315"/>
                <a:gd name="csX517" fmla="*/ 1370876 w 1379323"/>
                <a:gd name="csY517" fmla="*/ 825546 h 1209315"/>
                <a:gd name="csX518" fmla="*/ 1372081 w 1379323"/>
                <a:gd name="csY518" fmla="*/ 825412 h 1209315"/>
                <a:gd name="csX519" fmla="*/ 1372172 w 1379323"/>
                <a:gd name="csY519" fmla="*/ 825136 h 1209315"/>
                <a:gd name="csX520" fmla="*/ 1372524 w 1379323"/>
                <a:gd name="csY520" fmla="*/ 823648 h 1209315"/>
                <a:gd name="csX521" fmla="*/ 1373435 w 1379323"/>
                <a:gd name="csY521" fmla="*/ 818719 h 1209315"/>
                <a:gd name="csX522" fmla="*/ 1375693 w 1379323"/>
                <a:gd name="csY522" fmla="*/ 803828 h 1209315"/>
                <a:gd name="csX523" fmla="*/ 1379021 w 1379323"/>
                <a:gd name="csY523" fmla="*/ 774653 h 1209315"/>
                <a:gd name="csX524" fmla="*/ 1379173 w 1379323"/>
                <a:gd name="csY524" fmla="*/ 769368 h 1209315"/>
                <a:gd name="csX525" fmla="*/ 1378592 w 1379323"/>
                <a:gd name="csY525" fmla="*/ 767093 h 1209315"/>
                <a:gd name="csX526" fmla="*/ 1376640 w 1379323"/>
                <a:gd name="csY526" fmla="*/ 766236 h 1209315"/>
                <a:gd name="csX527" fmla="*/ 1371780 w 1379323"/>
                <a:gd name="csY527" fmla="*/ 765783 h 1209315"/>
                <a:gd name="csX528" fmla="*/ 1366866 w 1379323"/>
                <a:gd name="csY528" fmla="*/ 765612 h 1209315"/>
                <a:gd name="csX529" fmla="*/ 1364442 w 1379323"/>
                <a:gd name="csY529" fmla="*/ 766334 h 1209315"/>
                <a:gd name="csX530" fmla="*/ 1360638 w 1379323"/>
                <a:gd name="csY530" fmla="*/ 774453 h 1209315"/>
                <a:gd name="csX531" fmla="*/ 1334278 w 1379323"/>
                <a:gd name="csY531" fmla="*/ 802217 h 1209315"/>
                <a:gd name="csX532" fmla="*/ 1321271 w 1379323"/>
                <a:gd name="csY532" fmla="*/ 804282 h 1209315"/>
                <a:gd name="csX533" fmla="*/ 1300838 w 1379323"/>
                <a:gd name="csY533" fmla="*/ 805756 h 1209315"/>
                <a:gd name="csX534" fmla="*/ 1284067 w 1379323"/>
                <a:gd name="csY534" fmla="*/ 806511 h 1209315"/>
                <a:gd name="csX535" fmla="*/ 1279418 w 1379323"/>
                <a:gd name="csY535" fmla="*/ 806108 h 1209315"/>
                <a:gd name="csX536" fmla="*/ 1276790 w 1379323"/>
                <a:gd name="csY536" fmla="*/ 804141 h 1209315"/>
                <a:gd name="csX537" fmla="*/ 1277015 w 1379323"/>
                <a:gd name="csY537" fmla="*/ 800598 h 1209315"/>
                <a:gd name="csX538" fmla="*/ 1279396 w 1379323"/>
                <a:gd name="csY538" fmla="*/ 795688 h 1209315"/>
                <a:gd name="csX539" fmla="*/ 1289580 w 1379323"/>
                <a:gd name="csY539" fmla="*/ 778870 h 1209315"/>
                <a:gd name="csX540" fmla="*/ 1333084 w 1379323"/>
                <a:gd name="csY540" fmla="*/ 704720 h 1209315"/>
                <a:gd name="csX541" fmla="*/ 1356624 w 1379323"/>
                <a:gd name="csY541" fmla="*/ 664104 h 1209315"/>
                <a:gd name="csX542" fmla="*/ 1368575 w 1379323"/>
                <a:gd name="csY542" fmla="*/ 643080 h 1209315"/>
                <a:gd name="csX543" fmla="*/ 1372350 w 1379323"/>
                <a:gd name="csY543" fmla="*/ 631978 h 1209315"/>
                <a:gd name="csX544" fmla="*/ 1372404 w 1379323"/>
                <a:gd name="csY544" fmla="*/ 630573 h 1209315"/>
                <a:gd name="csX545" fmla="*/ 1371914 w 1379323"/>
                <a:gd name="csY545" fmla="*/ 629912 h 1209315"/>
                <a:gd name="csX546" fmla="*/ 1364133 w 1379323"/>
                <a:gd name="csY546" fmla="*/ 628541 h 1209315"/>
                <a:gd name="csX547" fmla="*/ 1297056 w 1379323"/>
                <a:gd name="csY547" fmla="*/ 627905 h 1209315"/>
                <a:gd name="csX548" fmla="*/ 754375 w 1379323"/>
                <a:gd name="csY548" fmla="*/ 641370 h 1209315"/>
                <a:gd name="csX549" fmla="*/ 760737 w 1379323"/>
                <a:gd name="csY549" fmla="*/ 641834 h 1209315"/>
                <a:gd name="csX550" fmla="*/ 798391 w 1379323"/>
                <a:gd name="csY550" fmla="*/ 672117 h 1209315"/>
                <a:gd name="csX551" fmla="*/ 809482 w 1379323"/>
                <a:gd name="csY551" fmla="*/ 741292 h 1209315"/>
                <a:gd name="csX552" fmla="*/ 802027 w 1379323"/>
                <a:gd name="csY552" fmla="*/ 783845 h 1209315"/>
                <a:gd name="csX553" fmla="*/ 783529 w 1379323"/>
                <a:gd name="csY553" fmla="*/ 806155 h 1209315"/>
                <a:gd name="csX554" fmla="*/ 764315 w 1379323"/>
                <a:gd name="csY554" fmla="*/ 810005 h 1209315"/>
                <a:gd name="csX555" fmla="*/ 744452 w 1379323"/>
                <a:gd name="csY555" fmla="*/ 806419 h 1209315"/>
                <a:gd name="csX556" fmla="*/ 708504 w 1379323"/>
                <a:gd name="csY556" fmla="*/ 731093 h 1209315"/>
                <a:gd name="csX557" fmla="*/ 720092 w 1379323"/>
                <a:gd name="csY557" fmla="*/ 662957 h 1209315"/>
                <a:gd name="csX558" fmla="*/ 754375 w 1379323"/>
                <a:gd name="csY558" fmla="*/ 641370 h 1209315"/>
                <a:gd name="csX559" fmla="*/ 199930 w 1379323"/>
                <a:gd name="csY559" fmla="*/ 769034 h 1209315"/>
                <a:gd name="csX560" fmla="*/ 200065 w 1379323"/>
                <a:gd name="csY560" fmla="*/ 785311 h 1209315"/>
                <a:gd name="csX561" fmla="*/ 200783 w 1379323"/>
                <a:gd name="csY561" fmla="*/ 799052 h 1209315"/>
                <a:gd name="csX562" fmla="*/ 200819 w 1379323"/>
                <a:gd name="csY562" fmla="*/ 799313 h 1209315"/>
                <a:gd name="csX563" fmla="*/ 199930 w 1379323"/>
                <a:gd name="csY563" fmla="*/ 769034 h 1209315"/>
                <a:gd name="csX564" fmla="*/ 701928 w 1379323"/>
                <a:gd name="csY564" fmla="*/ 817794 h 1209315"/>
                <a:gd name="csX565" fmla="*/ 702112 w 1379323"/>
                <a:gd name="csY565" fmla="*/ 817413 h 1209315"/>
                <a:gd name="csX566" fmla="*/ 701928 w 1379323"/>
                <a:gd name="csY566" fmla="*/ 817794 h 1209315"/>
                <a:gd name="csX567" fmla="*/ 1121736 w 1379323"/>
                <a:gd name="csY567" fmla="*/ 873496 h 1209315"/>
                <a:gd name="csX568" fmla="*/ 1121504 w 1379323"/>
                <a:gd name="csY568" fmla="*/ 873685 h 1209315"/>
                <a:gd name="csX569" fmla="*/ 1120589 w 1379323"/>
                <a:gd name="csY569" fmla="*/ 874636 h 1209315"/>
                <a:gd name="csX570" fmla="*/ 1117667 w 1379323"/>
                <a:gd name="csY570" fmla="*/ 878047 h 1209315"/>
                <a:gd name="csX571" fmla="*/ 1109189 w 1379323"/>
                <a:gd name="csY571" fmla="*/ 888892 h 1209315"/>
                <a:gd name="csX572" fmla="*/ 1084133 w 1379323"/>
                <a:gd name="csY572" fmla="*/ 916884 h 1209315"/>
                <a:gd name="csX573" fmla="*/ 1074170 w 1379323"/>
                <a:gd name="csY573" fmla="*/ 926513 h 1209315"/>
                <a:gd name="csX574" fmla="*/ 1070842 w 1379323"/>
                <a:gd name="csY574" fmla="*/ 929943 h 1209315"/>
                <a:gd name="csX575" fmla="*/ 1069358 w 1379323"/>
                <a:gd name="csY575" fmla="*/ 931667 h 1209315"/>
                <a:gd name="csX576" fmla="*/ 1069550 w 1379323"/>
                <a:gd name="csY576" fmla="*/ 933543 h 1209315"/>
                <a:gd name="csX577" fmla="*/ 1071673 w 1379323"/>
                <a:gd name="csY577" fmla="*/ 936599 h 1209315"/>
                <a:gd name="csX578" fmla="*/ 1078043 w 1379323"/>
                <a:gd name="csY578" fmla="*/ 939165 h 1209315"/>
                <a:gd name="csX579" fmla="*/ 1096792 w 1379323"/>
                <a:gd name="csY579" fmla="*/ 934127 h 1209315"/>
                <a:gd name="csX580" fmla="*/ 1151725 w 1379323"/>
                <a:gd name="csY580" fmla="*/ 902527 h 1209315"/>
                <a:gd name="csX581" fmla="*/ 1157216 w 1379323"/>
                <a:gd name="csY581" fmla="*/ 896822 h 1209315"/>
                <a:gd name="csX582" fmla="*/ 1158842 w 1379323"/>
                <a:gd name="csY582" fmla="*/ 894648 h 1209315"/>
                <a:gd name="csX583" fmla="*/ 1159259 w 1379323"/>
                <a:gd name="csY583" fmla="*/ 893798 h 1209315"/>
                <a:gd name="csX584" fmla="*/ 1159172 w 1379323"/>
                <a:gd name="csY584" fmla="*/ 893690 h 1209315"/>
                <a:gd name="csX585" fmla="*/ 1158119 w 1379323"/>
                <a:gd name="csY585" fmla="*/ 892786 h 1209315"/>
                <a:gd name="csX586" fmla="*/ 1154055 w 1379323"/>
                <a:gd name="csY586" fmla="*/ 890017 h 1209315"/>
                <a:gd name="csX587" fmla="*/ 1141374 w 1379323"/>
                <a:gd name="csY587" fmla="*/ 882667 h 1209315"/>
                <a:gd name="csX588" fmla="*/ 1128203 w 1379323"/>
                <a:gd name="csY588" fmla="*/ 875960 h 1209315"/>
                <a:gd name="csX589" fmla="*/ 1123525 w 1379323"/>
                <a:gd name="csY589" fmla="*/ 873975 h 1209315"/>
                <a:gd name="csX590" fmla="*/ 1122088 w 1379323"/>
                <a:gd name="csY590" fmla="*/ 873532 h 1209315"/>
                <a:gd name="csX591" fmla="*/ 1121736 w 1379323"/>
                <a:gd name="csY591" fmla="*/ 873496 h 1209315"/>
                <a:gd name="csX592" fmla="*/ 626761 w 1379323"/>
                <a:gd name="csY592" fmla="*/ 947523 h 1209315"/>
                <a:gd name="csX593" fmla="*/ 621571 w 1379323"/>
                <a:gd name="csY593" fmla="*/ 948060 h 1209315"/>
                <a:gd name="csX594" fmla="*/ 610302 w 1379323"/>
                <a:gd name="csY594" fmla="*/ 949461 h 1209315"/>
                <a:gd name="csX595" fmla="*/ 581845 w 1379323"/>
                <a:gd name="csY595" fmla="*/ 953337 h 1209315"/>
                <a:gd name="csX596" fmla="*/ 569585 w 1379323"/>
                <a:gd name="csY596" fmla="*/ 955834 h 1209315"/>
                <a:gd name="csX597" fmla="*/ 568754 w 1379323"/>
                <a:gd name="csY597" fmla="*/ 957206 h 1209315"/>
                <a:gd name="csX598" fmla="*/ 569153 w 1379323"/>
                <a:gd name="csY598" fmla="*/ 960614 h 1209315"/>
                <a:gd name="csX599" fmla="*/ 571382 w 1379323"/>
                <a:gd name="csY599" fmla="*/ 973302 h 1209315"/>
                <a:gd name="csX600" fmla="*/ 566308 w 1379323"/>
                <a:gd name="csY600" fmla="*/ 995956 h 1209315"/>
                <a:gd name="csX601" fmla="*/ 537665 w 1379323"/>
                <a:gd name="csY601" fmla="*/ 1073275 h 1209315"/>
                <a:gd name="csX602" fmla="*/ 516608 w 1379323"/>
                <a:gd name="csY602" fmla="*/ 1129485 h 1209315"/>
                <a:gd name="csX603" fmla="*/ 498767 w 1379323"/>
                <a:gd name="csY603" fmla="*/ 1172318 h 1209315"/>
                <a:gd name="csX604" fmla="*/ 483999 w 1379323"/>
                <a:gd name="csY604" fmla="*/ 1185917 h 1209315"/>
                <a:gd name="csX605" fmla="*/ 476632 w 1379323"/>
                <a:gd name="csY605" fmla="*/ 1189931 h 1209315"/>
                <a:gd name="csX606" fmla="*/ 475710 w 1379323"/>
                <a:gd name="csY606" fmla="*/ 1191996 h 1209315"/>
                <a:gd name="csX607" fmla="*/ 475503 w 1379323"/>
                <a:gd name="csY607" fmla="*/ 1195644 h 1209315"/>
                <a:gd name="csX608" fmla="*/ 475873 w 1379323"/>
                <a:gd name="csY608" fmla="*/ 1200648 h 1209315"/>
                <a:gd name="csX609" fmla="*/ 476254 w 1379323"/>
                <a:gd name="csY609" fmla="*/ 1202383 h 1209315"/>
                <a:gd name="csX610" fmla="*/ 476483 w 1379323"/>
                <a:gd name="csY610" fmla="*/ 1202931 h 1209315"/>
                <a:gd name="csX611" fmla="*/ 477093 w 1379323"/>
                <a:gd name="csY611" fmla="*/ 1203029 h 1209315"/>
                <a:gd name="csX612" fmla="*/ 479702 w 1379323"/>
                <a:gd name="csY612" fmla="*/ 1203254 h 1209315"/>
                <a:gd name="csX613" fmla="*/ 488982 w 1379323"/>
                <a:gd name="csY613" fmla="*/ 1203624 h 1209315"/>
                <a:gd name="csX614" fmla="*/ 518604 w 1379323"/>
                <a:gd name="csY614" fmla="*/ 1203875 h 1209315"/>
                <a:gd name="csX615" fmla="*/ 554690 w 1379323"/>
                <a:gd name="csY615" fmla="*/ 1202724 h 1209315"/>
                <a:gd name="csX616" fmla="*/ 558596 w 1379323"/>
                <a:gd name="csY616" fmla="*/ 1200772 h 1209315"/>
                <a:gd name="csX617" fmla="*/ 558737 w 1379323"/>
                <a:gd name="csY617" fmla="*/ 1191949 h 1209315"/>
                <a:gd name="csX618" fmla="*/ 556244 w 1379323"/>
                <a:gd name="csY618" fmla="*/ 1188737 h 1209315"/>
                <a:gd name="csX619" fmla="*/ 550881 w 1379323"/>
                <a:gd name="csY619" fmla="*/ 1187224 h 1209315"/>
                <a:gd name="csX620" fmla="*/ 541568 w 1379323"/>
                <a:gd name="csY620" fmla="*/ 1181907 h 1209315"/>
                <a:gd name="csX621" fmla="*/ 536825 w 1379323"/>
                <a:gd name="csY621" fmla="*/ 1171705 h 1209315"/>
                <a:gd name="csX622" fmla="*/ 538512 w 1379323"/>
                <a:gd name="csY622" fmla="*/ 1163372 h 1209315"/>
                <a:gd name="csX623" fmla="*/ 542421 w 1379323"/>
                <a:gd name="csY623" fmla="*/ 1150597 h 1209315"/>
                <a:gd name="csX624" fmla="*/ 546943 w 1379323"/>
                <a:gd name="csY624" fmla="*/ 1138057 h 1209315"/>
                <a:gd name="csX625" fmla="*/ 550561 w 1379323"/>
                <a:gd name="csY625" fmla="*/ 1130450 h 1209315"/>
                <a:gd name="csX626" fmla="*/ 553915 w 1379323"/>
                <a:gd name="csY626" fmla="*/ 1129010 h 1209315"/>
                <a:gd name="csX627" fmla="*/ 560981 w 1379323"/>
                <a:gd name="csY627" fmla="*/ 1128277 h 1209315"/>
                <a:gd name="csX628" fmla="*/ 590745 w 1379323"/>
                <a:gd name="csY628" fmla="*/ 1127761 h 1209315"/>
                <a:gd name="csX629" fmla="*/ 625071 w 1379323"/>
                <a:gd name="csY629" fmla="*/ 1130559 h 1209315"/>
                <a:gd name="csX630" fmla="*/ 631887 w 1379323"/>
                <a:gd name="csY630" fmla="*/ 1137379 h 1209315"/>
                <a:gd name="csX631" fmla="*/ 636979 w 1379323"/>
                <a:gd name="csY631" fmla="*/ 1150034 h 1209315"/>
                <a:gd name="csX632" fmla="*/ 643047 w 1379323"/>
                <a:gd name="csY632" fmla="*/ 1177123 h 1209315"/>
                <a:gd name="csX633" fmla="*/ 637908 w 1379323"/>
                <a:gd name="csY633" fmla="*/ 1183681 h 1209315"/>
                <a:gd name="csX634" fmla="*/ 626817 w 1379323"/>
                <a:gd name="csY634" fmla="*/ 1188813 h 1209315"/>
                <a:gd name="csX635" fmla="*/ 623093 w 1379323"/>
                <a:gd name="csY635" fmla="*/ 1191346 h 1209315"/>
                <a:gd name="csX636" fmla="*/ 622302 w 1379323"/>
                <a:gd name="csY636" fmla="*/ 1197429 h 1209315"/>
                <a:gd name="csX637" fmla="*/ 624436 w 1379323"/>
                <a:gd name="csY637" fmla="*/ 1201973 h 1209315"/>
                <a:gd name="csX638" fmla="*/ 628856 w 1379323"/>
                <a:gd name="csY638" fmla="*/ 1203007 h 1209315"/>
                <a:gd name="csX639" fmla="*/ 680363 w 1379323"/>
                <a:gd name="csY639" fmla="*/ 1203508 h 1209315"/>
                <a:gd name="csX640" fmla="*/ 731936 w 1379323"/>
                <a:gd name="csY640" fmla="*/ 1202107 h 1209315"/>
                <a:gd name="csX641" fmla="*/ 736803 w 1379323"/>
                <a:gd name="csY641" fmla="*/ 1200736 h 1209315"/>
                <a:gd name="csX642" fmla="*/ 737989 w 1379323"/>
                <a:gd name="csY642" fmla="*/ 1200024 h 1209315"/>
                <a:gd name="csX643" fmla="*/ 739002 w 1379323"/>
                <a:gd name="csY643" fmla="*/ 1196036 h 1209315"/>
                <a:gd name="csX644" fmla="*/ 739202 w 1379323"/>
                <a:gd name="csY644" fmla="*/ 1191575 h 1209315"/>
                <a:gd name="csX645" fmla="*/ 738657 w 1379323"/>
                <a:gd name="csY645" fmla="*/ 1189547 h 1209315"/>
                <a:gd name="csX646" fmla="*/ 736668 w 1379323"/>
                <a:gd name="csY646" fmla="*/ 1188371 h 1209315"/>
                <a:gd name="csX647" fmla="*/ 731957 w 1379323"/>
                <a:gd name="csY647" fmla="*/ 1187064 h 1209315"/>
                <a:gd name="csX648" fmla="*/ 722721 w 1379323"/>
                <a:gd name="csY648" fmla="*/ 1183649 h 1209315"/>
                <a:gd name="csX649" fmla="*/ 714588 w 1379323"/>
                <a:gd name="csY649" fmla="*/ 1172841 h 1209315"/>
                <a:gd name="csX650" fmla="*/ 682751 w 1379323"/>
                <a:gd name="csY650" fmla="*/ 1092782 h 1209315"/>
                <a:gd name="csX651" fmla="*/ 646927 w 1379323"/>
                <a:gd name="csY651" fmla="*/ 998950 h 1209315"/>
                <a:gd name="csX652" fmla="*/ 629902 w 1379323"/>
                <a:gd name="csY652" fmla="*/ 953842 h 1209315"/>
                <a:gd name="csX653" fmla="*/ 627902 w 1379323"/>
                <a:gd name="csY653" fmla="*/ 949084 h 1209315"/>
                <a:gd name="csX654" fmla="*/ 627020 w 1379323"/>
                <a:gd name="csY654" fmla="*/ 947741 h 1209315"/>
                <a:gd name="csX655" fmla="*/ 626755 w 1379323"/>
                <a:gd name="csY655" fmla="*/ 947523 h 1209315"/>
                <a:gd name="csX656" fmla="*/ 362889 w 1379323"/>
                <a:gd name="csY656" fmla="*/ 948049 h 1209315"/>
                <a:gd name="csX657" fmla="*/ 348263 w 1379323"/>
                <a:gd name="csY657" fmla="*/ 948122 h 1209315"/>
                <a:gd name="csX658" fmla="*/ 254021 w 1379323"/>
                <a:gd name="csY658" fmla="*/ 988109 h 1209315"/>
                <a:gd name="csX659" fmla="*/ 220751 w 1379323"/>
                <a:gd name="csY659" fmla="*/ 1046233 h 1209315"/>
                <a:gd name="csX660" fmla="*/ 219757 w 1379323"/>
                <a:gd name="csY660" fmla="*/ 1115110 h 1209315"/>
                <a:gd name="csX661" fmla="*/ 320201 w 1379323"/>
                <a:gd name="csY661" fmla="*/ 1206626 h 1209315"/>
                <a:gd name="csX662" fmla="*/ 424772 w 1379323"/>
                <a:gd name="csY662" fmla="*/ 1198409 h 1209315"/>
                <a:gd name="csX663" fmla="*/ 438912 w 1379323"/>
                <a:gd name="csY663" fmla="*/ 1193103 h 1209315"/>
                <a:gd name="csX664" fmla="*/ 444814 w 1379323"/>
                <a:gd name="csY664" fmla="*/ 1188958 h 1209315"/>
                <a:gd name="csX665" fmla="*/ 447387 w 1379323"/>
                <a:gd name="csY665" fmla="*/ 1182106 h 1209315"/>
                <a:gd name="csX666" fmla="*/ 450675 w 1379323"/>
                <a:gd name="csY666" fmla="*/ 1169767 h 1209315"/>
                <a:gd name="csX667" fmla="*/ 456024 w 1379323"/>
                <a:gd name="csY667" fmla="*/ 1142050 h 1209315"/>
                <a:gd name="csX668" fmla="*/ 456645 w 1379323"/>
                <a:gd name="csY668" fmla="*/ 1135887 h 1209315"/>
                <a:gd name="csX669" fmla="*/ 455868 w 1379323"/>
                <a:gd name="csY669" fmla="*/ 1133198 h 1209315"/>
                <a:gd name="csX670" fmla="*/ 452359 w 1379323"/>
                <a:gd name="csY670" fmla="*/ 1131783 h 1209315"/>
                <a:gd name="csX671" fmla="*/ 444284 w 1379323"/>
                <a:gd name="csY671" fmla="*/ 1130570 h 1209315"/>
                <a:gd name="csX672" fmla="*/ 439239 w 1379323"/>
                <a:gd name="csY672" fmla="*/ 1130059 h 1209315"/>
                <a:gd name="csX673" fmla="*/ 436611 w 1379323"/>
                <a:gd name="csY673" fmla="*/ 1130679 h 1209315"/>
                <a:gd name="csX674" fmla="*/ 431570 w 1379323"/>
                <a:gd name="csY674" fmla="*/ 1139168 h 1209315"/>
                <a:gd name="csX675" fmla="*/ 400355 w 1379323"/>
                <a:gd name="csY675" fmla="*/ 1172380 h 1209315"/>
                <a:gd name="csX676" fmla="*/ 387151 w 1379323"/>
                <a:gd name="csY676" fmla="*/ 1177969 h 1209315"/>
                <a:gd name="csX677" fmla="*/ 367727 w 1379323"/>
                <a:gd name="csY677" fmla="*/ 1178862 h 1209315"/>
                <a:gd name="csX678" fmla="*/ 336098 w 1379323"/>
                <a:gd name="csY678" fmla="*/ 1173716 h 1209315"/>
                <a:gd name="csX679" fmla="*/ 292379 w 1379323"/>
                <a:gd name="csY679" fmla="*/ 1116536 h 1209315"/>
                <a:gd name="csX680" fmla="*/ 289440 w 1379323"/>
                <a:gd name="csY680" fmla="*/ 1053107 h 1209315"/>
                <a:gd name="csX681" fmla="*/ 341212 w 1379323"/>
                <a:gd name="csY681" fmla="*/ 974815 h 1209315"/>
                <a:gd name="csX682" fmla="*/ 399110 w 1379323"/>
                <a:gd name="csY682" fmla="*/ 986317 h 1209315"/>
                <a:gd name="csX683" fmla="*/ 425092 w 1379323"/>
                <a:gd name="csY683" fmla="*/ 1023165 h 1209315"/>
                <a:gd name="csX684" fmla="*/ 427538 w 1379323"/>
                <a:gd name="csY684" fmla="*/ 1030235 h 1209315"/>
                <a:gd name="csX685" fmla="*/ 430151 w 1379323"/>
                <a:gd name="csY685" fmla="*/ 1033135 h 1209315"/>
                <a:gd name="csX686" fmla="*/ 446269 w 1379323"/>
                <a:gd name="csY686" fmla="*/ 1031926 h 1209315"/>
                <a:gd name="csX687" fmla="*/ 449619 w 1379323"/>
                <a:gd name="csY687" fmla="*/ 1031168 h 1209315"/>
                <a:gd name="csX688" fmla="*/ 450824 w 1379323"/>
                <a:gd name="csY688" fmla="*/ 1029778 h 1209315"/>
                <a:gd name="csX689" fmla="*/ 450501 w 1379323"/>
                <a:gd name="csY689" fmla="*/ 1016690 h 1209315"/>
                <a:gd name="csX690" fmla="*/ 447165 w 1379323"/>
                <a:gd name="csY690" fmla="*/ 985718 h 1209315"/>
                <a:gd name="csX691" fmla="*/ 443522 w 1379323"/>
                <a:gd name="csY691" fmla="*/ 969553 h 1209315"/>
                <a:gd name="csX692" fmla="*/ 431886 w 1379323"/>
                <a:gd name="csY692" fmla="*/ 961354 h 1209315"/>
                <a:gd name="csX693" fmla="*/ 408085 w 1379323"/>
                <a:gd name="csY693" fmla="*/ 953976 h 1209315"/>
                <a:gd name="csX694" fmla="*/ 362889 w 1379323"/>
                <a:gd name="csY694" fmla="*/ 948049 h 1209315"/>
                <a:gd name="csX695" fmla="*/ 862096 w 1379323"/>
                <a:gd name="csY695" fmla="*/ 953090 h 1209315"/>
                <a:gd name="csX696" fmla="*/ 808720 w 1379323"/>
                <a:gd name="csY696" fmla="*/ 953421 h 1209315"/>
                <a:gd name="csX697" fmla="*/ 768249 w 1379323"/>
                <a:gd name="csY697" fmla="*/ 954379 h 1209315"/>
                <a:gd name="csX698" fmla="*/ 765473 w 1379323"/>
                <a:gd name="csY698" fmla="*/ 954767 h 1209315"/>
                <a:gd name="csX699" fmla="*/ 764820 w 1379323"/>
                <a:gd name="csY699" fmla="*/ 954970 h 1209315"/>
                <a:gd name="csX700" fmla="*/ 764522 w 1379323"/>
                <a:gd name="csY700" fmla="*/ 957801 h 1209315"/>
                <a:gd name="csX701" fmla="*/ 764849 w 1379323"/>
                <a:gd name="csY701" fmla="*/ 962367 h 1209315"/>
                <a:gd name="csX702" fmla="*/ 766642 w 1379323"/>
                <a:gd name="csY702" fmla="*/ 966864 h 1209315"/>
                <a:gd name="csX703" fmla="*/ 772844 w 1379323"/>
                <a:gd name="csY703" fmla="*/ 969397 h 1209315"/>
                <a:gd name="csX704" fmla="*/ 781079 w 1379323"/>
                <a:gd name="csY704" fmla="*/ 972855 h 1209315"/>
                <a:gd name="csX705" fmla="*/ 785253 w 1379323"/>
                <a:gd name="csY705" fmla="*/ 984890 h 1209315"/>
                <a:gd name="csX706" fmla="*/ 786752 w 1379323"/>
                <a:gd name="csY706" fmla="*/ 1076476 h 1209315"/>
                <a:gd name="csX707" fmla="*/ 786243 w 1379323"/>
                <a:gd name="csY707" fmla="*/ 1152560 h 1209315"/>
                <a:gd name="csX708" fmla="*/ 785481 w 1379323"/>
                <a:gd name="csY708" fmla="*/ 1169331 h 1209315"/>
                <a:gd name="csX709" fmla="*/ 784197 w 1379323"/>
                <a:gd name="csY709" fmla="*/ 1176739 h 1209315"/>
                <a:gd name="csX710" fmla="*/ 779195 w 1379323"/>
                <a:gd name="csY710" fmla="*/ 1183170 h 1209315"/>
                <a:gd name="csX711" fmla="*/ 767988 w 1379323"/>
                <a:gd name="csY711" fmla="*/ 1187873 h 1209315"/>
                <a:gd name="csX712" fmla="*/ 766032 w 1379323"/>
                <a:gd name="csY712" fmla="*/ 1189928 h 1209315"/>
                <a:gd name="csX713" fmla="*/ 765382 w 1379323"/>
                <a:gd name="csY713" fmla="*/ 1196457 h 1209315"/>
                <a:gd name="csX714" fmla="*/ 765970 w 1379323"/>
                <a:gd name="csY714" fmla="*/ 1199817 h 1209315"/>
                <a:gd name="csX715" fmla="*/ 772245 w 1379323"/>
                <a:gd name="csY715" fmla="*/ 1202902 h 1209315"/>
                <a:gd name="csX716" fmla="*/ 825774 w 1379323"/>
                <a:gd name="csY716" fmla="*/ 1203948 h 1209315"/>
                <a:gd name="csX717" fmla="*/ 879306 w 1379323"/>
                <a:gd name="csY717" fmla="*/ 1202920 h 1209315"/>
                <a:gd name="csX718" fmla="*/ 885418 w 1379323"/>
                <a:gd name="csY718" fmla="*/ 1200797 h 1209315"/>
                <a:gd name="csX719" fmla="*/ 886165 w 1379323"/>
                <a:gd name="csY719" fmla="*/ 1196605 h 1209315"/>
                <a:gd name="csX720" fmla="*/ 885994 w 1379323"/>
                <a:gd name="csY720" fmla="*/ 1191945 h 1209315"/>
                <a:gd name="csX721" fmla="*/ 885054 w 1379323"/>
                <a:gd name="csY721" fmla="*/ 1189924 h 1209315"/>
                <a:gd name="csX722" fmla="*/ 875408 w 1379323"/>
                <a:gd name="csY722" fmla="*/ 1187950 h 1209315"/>
                <a:gd name="csX723" fmla="*/ 858132 w 1379323"/>
                <a:gd name="csY723" fmla="*/ 1181232 h 1209315"/>
                <a:gd name="csX724" fmla="*/ 853367 w 1379323"/>
                <a:gd name="csY724" fmla="*/ 1170910 h 1209315"/>
                <a:gd name="csX725" fmla="*/ 852717 w 1379323"/>
                <a:gd name="csY725" fmla="*/ 1133321 h 1209315"/>
                <a:gd name="csX726" fmla="*/ 855599 w 1379323"/>
                <a:gd name="csY726" fmla="*/ 1096117 h 1209315"/>
                <a:gd name="csX727" fmla="*/ 862836 w 1379323"/>
                <a:gd name="csY727" fmla="*/ 1091221 h 1209315"/>
                <a:gd name="csX728" fmla="*/ 875854 w 1379323"/>
                <a:gd name="csY728" fmla="*/ 1090906 h 1209315"/>
                <a:gd name="csX729" fmla="*/ 896004 w 1379323"/>
                <a:gd name="csY729" fmla="*/ 1092198 h 1209315"/>
                <a:gd name="csX730" fmla="*/ 904366 w 1379323"/>
                <a:gd name="csY730" fmla="*/ 1097261 h 1209315"/>
                <a:gd name="csX731" fmla="*/ 916756 w 1379323"/>
                <a:gd name="csY731" fmla="*/ 1125511 h 1209315"/>
                <a:gd name="csX732" fmla="*/ 916756 w 1379323"/>
                <a:gd name="csY732" fmla="*/ 1125511 h 1209315"/>
                <a:gd name="csX733" fmla="*/ 916756 w 1379323"/>
                <a:gd name="csY733" fmla="*/ 1125511 h 1209315"/>
                <a:gd name="csX734" fmla="*/ 917119 w 1379323"/>
                <a:gd name="csY734" fmla="*/ 1125711 h 1209315"/>
                <a:gd name="csX735" fmla="*/ 919086 w 1379323"/>
                <a:gd name="csY735" fmla="*/ 1126114 h 1209315"/>
                <a:gd name="csX736" fmla="*/ 925841 w 1379323"/>
                <a:gd name="csY736" fmla="*/ 1126186 h 1209315"/>
                <a:gd name="csX737" fmla="*/ 933295 w 1379323"/>
                <a:gd name="csY737" fmla="*/ 1120782 h 1209315"/>
                <a:gd name="csX738" fmla="*/ 934039 w 1379323"/>
                <a:gd name="csY738" fmla="*/ 1081796 h 1209315"/>
                <a:gd name="csX739" fmla="*/ 932464 w 1379323"/>
                <a:gd name="csY739" fmla="*/ 1042890 h 1209315"/>
                <a:gd name="csX740" fmla="*/ 930123 w 1379323"/>
                <a:gd name="csY740" fmla="*/ 1038626 h 1209315"/>
                <a:gd name="csX741" fmla="*/ 925180 w 1379323"/>
                <a:gd name="csY741" fmla="*/ 1038034 h 1209315"/>
                <a:gd name="csX742" fmla="*/ 917460 w 1379323"/>
                <a:gd name="csY742" fmla="*/ 1038731 h 1209315"/>
                <a:gd name="csX743" fmla="*/ 916484 w 1379323"/>
                <a:gd name="csY743" fmla="*/ 1040121 h 1209315"/>
                <a:gd name="csX744" fmla="*/ 915755 w 1379323"/>
                <a:gd name="csY744" fmla="*/ 1043565 h 1209315"/>
                <a:gd name="csX745" fmla="*/ 906271 w 1379323"/>
                <a:gd name="csY745" fmla="*/ 1061574 h 1209315"/>
                <a:gd name="csX746" fmla="*/ 898225 w 1379323"/>
                <a:gd name="csY746" fmla="*/ 1064967 h 1209315"/>
                <a:gd name="csX747" fmla="*/ 877629 w 1379323"/>
                <a:gd name="csY747" fmla="*/ 1066161 h 1209315"/>
                <a:gd name="csX748" fmla="*/ 863584 w 1379323"/>
                <a:gd name="csY748" fmla="*/ 1065831 h 1209315"/>
                <a:gd name="csX749" fmla="*/ 855820 w 1379323"/>
                <a:gd name="csY749" fmla="*/ 1060710 h 1209315"/>
                <a:gd name="csX750" fmla="*/ 852707 w 1379323"/>
                <a:gd name="csY750" fmla="*/ 1021564 h 1209315"/>
                <a:gd name="csX751" fmla="*/ 856151 w 1379323"/>
                <a:gd name="csY751" fmla="*/ 982375 h 1209315"/>
                <a:gd name="csX752" fmla="*/ 864654 w 1379323"/>
                <a:gd name="csY752" fmla="*/ 977261 h 1209315"/>
                <a:gd name="csX753" fmla="*/ 880137 w 1379323"/>
                <a:gd name="csY753" fmla="*/ 976884 h 1209315"/>
                <a:gd name="csX754" fmla="*/ 900907 w 1379323"/>
                <a:gd name="csY754" fmla="*/ 977817 h 1209315"/>
                <a:gd name="csX755" fmla="*/ 913719 w 1379323"/>
                <a:gd name="csY755" fmla="*/ 979287 h 1209315"/>
                <a:gd name="csX756" fmla="*/ 941748 w 1379323"/>
                <a:gd name="csY756" fmla="*/ 1012785 h 1209315"/>
                <a:gd name="csX757" fmla="*/ 943101 w 1379323"/>
                <a:gd name="csY757" fmla="*/ 1017231 h 1209315"/>
                <a:gd name="csX758" fmla="*/ 944506 w 1379323"/>
                <a:gd name="csY758" fmla="*/ 1019140 h 1209315"/>
                <a:gd name="csX759" fmla="*/ 953391 w 1379323"/>
                <a:gd name="csY759" fmla="*/ 1019986 h 1209315"/>
                <a:gd name="csX760" fmla="*/ 959078 w 1379323"/>
                <a:gd name="csY760" fmla="*/ 1019525 h 1209315"/>
                <a:gd name="csX761" fmla="*/ 961437 w 1379323"/>
                <a:gd name="csY761" fmla="*/ 1016549 h 1209315"/>
                <a:gd name="csX762" fmla="*/ 961528 w 1379323"/>
                <a:gd name="csY762" fmla="*/ 988012 h 1209315"/>
                <a:gd name="csX763" fmla="*/ 960319 w 1379323"/>
                <a:gd name="csY763" fmla="*/ 964345 h 1209315"/>
                <a:gd name="csX764" fmla="*/ 959749 w 1379323"/>
                <a:gd name="csY764" fmla="*/ 956839 h 1209315"/>
                <a:gd name="csX765" fmla="*/ 959510 w 1379323"/>
                <a:gd name="csY765" fmla="*/ 954687 h 1209315"/>
                <a:gd name="csX766" fmla="*/ 959456 w 1379323"/>
                <a:gd name="csY766" fmla="*/ 954368 h 1209315"/>
                <a:gd name="csX767" fmla="*/ 957997 w 1379323"/>
                <a:gd name="csY767" fmla="*/ 954234 h 1209315"/>
                <a:gd name="csX768" fmla="*/ 952175 w 1379323"/>
                <a:gd name="csY768" fmla="*/ 953969 h 1209315"/>
                <a:gd name="csX769" fmla="*/ 931017 w 1379323"/>
                <a:gd name="csY769" fmla="*/ 953511 h 1209315"/>
                <a:gd name="csX770" fmla="*/ 862089 w 1379323"/>
                <a:gd name="csY770" fmla="*/ 953090 h 1209315"/>
                <a:gd name="csX771" fmla="*/ 1027614 w 1379323"/>
                <a:gd name="csY771" fmla="*/ 953090 h 1209315"/>
                <a:gd name="csX772" fmla="*/ 1000662 w 1379323"/>
                <a:gd name="csY772" fmla="*/ 954027 h 1209315"/>
                <a:gd name="csX773" fmla="*/ 995342 w 1379323"/>
                <a:gd name="csY773" fmla="*/ 955235 h 1209315"/>
                <a:gd name="csX774" fmla="*/ 993574 w 1379323"/>
                <a:gd name="csY774" fmla="*/ 956810 h 1209315"/>
                <a:gd name="csX775" fmla="*/ 993320 w 1379323"/>
                <a:gd name="csY775" fmla="*/ 963684 h 1209315"/>
                <a:gd name="csX776" fmla="*/ 994602 w 1379323"/>
                <a:gd name="csY776" fmla="*/ 966729 h 1209315"/>
                <a:gd name="csX777" fmla="*/ 1001704 w 1379323"/>
                <a:gd name="csY777" fmla="*/ 969720 h 1209315"/>
                <a:gd name="csX778" fmla="*/ 1011478 w 1379323"/>
                <a:gd name="csY778" fmla="*/ 973995 h 1209315"/>
                <a:gd name="csX779" fmla="*/ 1016403 w 1379323"/>
                <a:gd name="csY779" fmla="*/ 986621 h 1209315"/>
                <a:gd name="csX780" fmla="*/ 1017673 w 1379323"/>
                <a:gd name="csY780" fmla="*/ 1080805 h 1209315"/>
                <a:gd name="csX781" fmla="*/ 1016621 w 1379323"/>
                <a:gd name="csY781" fmla="*/ 1163938 h 1209315"/>
                <a:gd name="csX782" fmla="*/ 1015075 w 1379323"/>
                <a:gd name="csY782" fmla="*/ 1175929 h 1209315"/>
                <a:gd name="csX783" fmla="*/ 1012022 w 1379323"/>
                <a:gd name="csY783" fmla="*/ 1180593 h 1209315"/>
                <a:gd name="csX784" fmla="*/ 1000466 w 1379323"/>
                <a:gd name="csY784" fmla="*/ 1186988 h 1209315"/>
                <a:gd name="csX785" fmla="*/ 995625 w 1379323"/>
                <a:gd name="csY785" fmla="*/ 1188966 h 1209315"/>
                <a:gd name="csX786" fmla="*/ 993582 w 1379323"/>
                <a:gd name="csY786" fmla="*/ 1193985 h 1209315"/>
                <a:gd name="csX787" fmla="*/ 992856 w 1379323"/>
                <a:gd name="csY787" fmla="*/ 1199088 h 1209315"/>
                <a:gd name="csX788" fmla="*/ 992965 w 1379323"/>
                <a:gd name="csY788" fmla="*/ 1202097 h 1209315"/>
                <a:gd name="csX789" fmla="*/ 993572 w 1379323"/>
                <a:gd name="csY789" fmla="*/ 1202293 h 1209315"/>
                <a:gd name="csX790" fmla="*/ 996127 w 1379323"/>
                <a:gd name="csY790" fmla="*/ 1202645 h 1209315"/>
                <a:gd name="csX791" fmla="*/ 1038626 w 1379323"/>
                <a:gd name="csY791" fmla="*/ 1203436 h 1209315"/>
                <a:gd name="csX792" fmla="*/ 1091701 w 1379323"/>
                <a:gd name="csY792" fmla="*/ 1203497 h 1209315"/>
                <a:gd name="csX793" fmla="*/ 1176964 w 1379323"/>
                <a:gd name="csY793" fmla="*/ 1202086 h 1209315"/>
                <a:gd name="csX794" fmla="*/ 1189532 w 1379323"/>
                <a:gd name="csY794" fmla="*/ 1199640 h 1209315"/>
                <a:gd name="csX795" fmla="*/ 1192138 w 1379323"/>
                <a:gd name="csY795" fmla="*/ 1195317 h 1209315"/>
                <a:gd name="csX796" fmla="*/ 1198377 w 1379323"/>
                <a:gd name="csY796" fmla="*/ 1164769 h 1209315"/>
                <a:gd name="csX797" fmla="*/ 1202979 w 1379323"/>
                <a:gd name="csY797" fmla="*/ 1137361 h 1209315"/>
                <a:gd name="csX798" fmla="*/ 1203280 w 1379323"/>
                <a:gd name="csY798" fmla="*/ 1134642 h 1209315"/>
                <a:gd name="csX799" fmla="*/ 1202775 w 1379323"/>
                <a:gd name="csY799" fmla="*/ 1133888 h 1209315"/>
                <a:gd name="csX800" fmla="*/ 1192933 w 1379323"/>
                <a:gd name="csY800" fmla="*/ 1133336 h 1209315"/>
                <a:gd name="csX801" fmla="*/ 1186117 w 1379323"/>
                <a:gd name="csY801" fmla="*/ 1133525 h 1209315"/>
                <a:gd name="csX802" fmla="*/ 1182473 w 1379323"/>
                <a:gd name="csY802" fmla="*/ 1134722 h 1209315"/>
                <a:gd name="csX803" fmla="*/ 1176670 w 1379323"/>
                <a:gd name="csY803" fmla="*/ 1145309 h 1209315"/>
                <a:gd name="csX804" fmla="*/ 1144558 w 1379323"/>
                <a:gd name="csY804" fmla="*/ 1177581 h 1209315"/>
                <a:gd name="csX805" fmla="*/ 1102149 w 1379323"/>
                <a:gd name="csY805" fmla="*/ 1180172 h 1209315"/>
                <a:gd name="csX806" fmla="*/ 1091388 w 1379323"/>
                <a:gd name="csY806" fmla="*/ 1179029 h 1209315"/>
                <a:gd name="csX807" fmla="*/ 1085429 w 1379323"/>
                <a:gd name="csY807" fmla="*/ 1173069 h 1209315"/>
                <a:gd name="csX808" fmla="*/ 1083135 w 1379323"/>
                <a:gd name="csY808" fmla="*/ 1130549 h 1209315"/>
                <a:gd name="csX809" fmla="*/ 1085357 w 1379323"/>
                <a:gd name="csY809" fmla="*/ 1094419 h 1209315"/>
                <a:gd name="csX810" fmla="*/ 1091080 w 1379323"/>
                <a:gd name="csY810" fmla="*/ 1089411 h 1209315"/>
                <a:gd name="csX811" fmla="*/ 1101253 w 1379323"/>
                <a:gd name="csY811" fmla="*/ 1088750 h 1209315"/>
                <a:gd name="csX812" fmla="*/ 1115542 w 1379323"/>
                <a:gd name="csY812" fmla="*/ 1089334 h 1209315"/>
                <a:gd name="csX813" fmla="*/ 1125754 w 1379323"/>
                <a:gd name="csY813" fmla="*/ 1090753 h 1209315"/>
                <a:gd name="csX814" fmla="*/ 1141872 w 1379323"/>
                <a:gd name="csY814" fmla="*/ 1112010 h 1209315"/>
                <a:gd name="csX815" fmla="*/ 1142837 w 1379323"/>
                <a:gd name="csY815" fmla="*/ 1115814 h 1209315"/>
                <a:gd name="csX816" fmla="*/ 1144590 w 1379323"/>
                <a:gd name="csY816" fmla="*/ 1117342 h 1209315"/>
                <a:gd name="csX817" fmla="*/ 1157667 w 1379323"/>
                <a:gd name="csY817" fmla="*/ 1116892 h 1209315"/>
                <a:gd name="csX818" fmla="*/ 1157713 w 1379323"/>
                <a:gd name="csY818" fmla="*/ 1116812 h 1209315"/>
                <a:gd name="csX819" fmla="*/ 1158131 w 1379323"/>
                <a:gd name="csY819" fmla="*/ 1115422 h 1209315"/>
                <a:gd name="csX820" fmla="*/ 1158831 w 1379323"/>
                <a:gd name="csY820" fmla="*/ 1108464 h 1209315"/>
                <a:gd name="csX821" fmla="*/ 1159321 w 1379323"/>
                <a:gd name="csY821" fmla="*/ 1074715 h 1209315"/>
                <a:gd name="csX822" fmla="*/ 1158250 w 1379323"/>
                <a:gd name="csY822" fmla="*/ 1037497 h 1209315"/>
                <a:gd name="csX823" fmla="*/ 1156171 w 1379323"/>
                <a:gd name="csY823" fmla="*/ 1033628 h 1209315"/>
                <a:gd name="csX824" fmla="*/ 1151601 w 1379323"/>
                <a:gd name="csY824" fmla="*/ 1033367 h 1209315"/>
                <a:gd name="csX825" fmla="*/ 1144386 w 1379323"/>
                <a:gd name="csY825" fmla="*/ 1034619 h 1209315"/>
                <a:gd name="csX826" fmla="*/ 1143181 w 1379323"/>
                <a:gd name="csY826" fmla="*/ 1036234 h 1209315"/>
                <a:gd name="csX827" fmla="*/ 1142147 w 1379323"/>
                <a:gd name="csY827" fmla="*/ 1039714 h 1209315"/>
                <a:gd name="csX828" fmla="*/ 1130610 w 1379323"/>
                <a:gd name="csY828" fmla="*/ 1059832 h 1209315"/>
                <a:gd name="csX829" fmla="*/ 1102058 w 1379323"/>
                <a:gd name="csY829" fmla="*/ 1064582 h 1209315"/>
                <a:gd name="csX830" fmla="*/ 1091417 w 1379323"/>
                <a:gd name="csY830" fmla="*/ 1063882 h 1209315"/>
                <a:gd name="csX831" fmla="*/ 1085457 w 1379323"/>
                <a:gd name="csY831" fmla="*/ 1058670 h 1209315"/>
                <a:gd name="csX832" fmla="*/ 1083135 w 1379323"/>
                <a:gd name="csY832" fmla="*/ 1020915 h 1209315"/>
                <a:gd name="csX833" fmla="*/ 1086336 w 1379323"/>
                <a:gd name="csY833" fmla="*/ 983057 h 1209315"/>
                <a:gd name="csX834" fmla="*/ 1094277 w 1379323"/>
                <a:gd name="csY834" fmla="*/ 977947 h 1209315"/>
                <a:gd name="csX835" fmla="*/ 1108685 w 1379323"/>
                <a:gd name="csY835" fmla="*/ 977287 h 1209315"/>
                <a:gd name="csX836" fmla="*/ 1141465 w 1379323"/>
                <a:gd name="csY836" fmla="*/ 980942 h 1209315"/>
                <a:gd name="csX837" fmla="*/ 1162123 w 1379323"/>
                <a:gd name="csY837" fmla="*/ 1009170 h 1209315"/>
                <a:gd name="csX838" fmla="*/ 1163524 w 1379323"/>
                <a:gd name="csY838" fmla="*/ 1014128 h 1209315"/>
                <a:gd name="csX839" fmla="*/ 1164954 w 1379323"/>
                <a:gd name="csY839" fmla="*/ 1016371 h 1209315"/>
                <a:gd name="csX840" fmla="*/ 1173334 w 1379323"/>
                <a:gd name="csY840" fmla="*/ 1017772 h 1209315"/>
                <a:gd name="csX841" fmla="*/ 1178705 w 1379323"/>
                <a:gd name="csY841" fmla="*/ 1017674 h 1209315"/>
                <a:gd name="csX842" fmla="*/ 1180846 w 1379323"/>
                <a:gd name="csY842" fmla="*/ 1015260 h 1209315"/>
                <a:gd name="csX843" fmla="*/ 1180937 w 1379323"/>
                <a:gd name="csY843" fmla="*/ 989935 h 1209315"/>
                <a:gd name="csX844" fmla="*/ 1179722 w 1379323"/>
                <a:gd name="csY844" fmla="*/ 967989 h 1209315"/>
                <a:gd name="csX845" fmla="*/ 1179101 w 1379323"/>
                <a:gd name="csY845" fmla="*/ 960374 h 1209315"/>
                <a:gd name="csX846" fmla="*/ 1178600 w 1379323"/>
                <a:gd name="csY846" fmla="*/ 956578 h 1209315"/>
                <a:gd name="csX847" fmla="*/ 1178201 w 1379323"/>
                <a:gd name="csY847" fmla="*/ 955504 h 1209315"/>
                <a:gd name="csX848" fmla="*/ 1177094 w 1379323"/>
                <a:gd name="csY848" fmla="*/ 954796 h 1209315"/>
                <a:gd name="csX849" fmla="*/ 1166906 w 1379323"/>
                <a:gd name="csY849" fmla="*/ 953613 h 1209315"/>
                <a:gd name="csX850" fmla="*/ 1085705 w 1379323"/>
                <a:gd name="csY850" fmla="*/ 953090 h 1209315"/>
                <a:gd name="csX851" fmla="*/ 1027614 w 1379323"/>
                <a:gd name="csY851" fmla="*/ 953090 h 1209315"/>
                <a:gd name="csX852" fmla="*/ 589053 w 1379323"/>
                <a:gd name="csY852" fmla="*/ 1017289 h 1209315"/>
                <a:gd name="csX853" fmla="*/ 589503 w 1379323"/>
                <a:gd name="csY853" fmla="*/ 1017379 h 1209315"/>
                <a:gd name="csX854" fmla="*/ 590650 w 1379323"/>
                <a:gd name="csY854" fmla="*/ 1018519 h 1209315"/>
                <a:gd name="csX855" fmla="*/ 592207 w 1379323"/>
                <a:gd name="csY855" fmla="*/ 1022802 h 1209315"/>
                <a:gd name="csX856" fmla="*/ 601861 w 1379323"/>
                <a:gd name="csY856" fmla="*/ 1050834 h 1209315"/>
                <a:gd name="csX857" fmla="*/ 615521 w 1379323"/>
                <a:gd name="csY857" fmla="*/ 1088165 h 1209315"/>
                <a:gd name="csX858" fmla="*/ 620021 w 1379323"/>
                <a:gd name="csY858" fmla="*/ 1100991 h 1209315"/>
                <a:gd name="csX859" fmla="*/ 620319 w 1379323"/>
                <a:gd name="csY859" fmla="*/ 1102095 h 1209315"/>
                <a:gd name="csX860" fmla="*/ 620442 w 1379323"/>
                <a:gd name="csY860" fmla="*/ 1102897 h 1209315"/>
                <a:gd name="csX861" fmla="*/ 620144 w 1379323"/>
                <a:gd name="csY861" fmla="*/ 1103623 h 1209315"/>
                <a:gd name="csX862" fmla="*/ 619781 w 1379323"/>
                <a:gd name="csY862" fmla="*/ 1103888 h 1209315"/>
                <a:gd name="csX863" fmla="*/ 619121 w 1379323"/>
                <a:gd name="csY863" fmla="*/ 1104123 h 1209315"/>
                <a:gd name="csX864" fmla="*/ 617208 w 1379323"/>
                <a:gd name="csY864" fmla="*/ 1104454 h 1209315"/>
                <a:gd name="csX865" fmla="*/ 610556 w 1379323"/>
                <a:gd name="csY865" fmla="*/ 1104980 h 1209315"/>
                <a:gd name="csX866" fmla="*/ 588852 w 1379323"/>
                <a:gd name="csY866" fmla="*/ 1105463 h 1209315"/>
                <a:gd name="csX867" fmla="*/ 567171 w 1379323"/>
                <a:gd name="csY867" fmla="*/ 1105205 h 1209315"/>
                <a:gd name="csX868" fmla="*/ 560547 w 1379323"/>
                <a:gd name="csY868" fmla="*/ 1104925 h 1209315"/>
                <a:gd name="csX869" fmla="*/ 558689 w 1379323"/>
                <a:gd name="csY869" fmla="*/ 1104755 h 1209315"/>
                <a:gd name="csX870" fmla="*/ 558101 w 1379323"/>
                <a:gd name="csY870" fmla="*/ 1104646 h 1209315"/>
                <a:gd name="csX871" fmla="*/ 557778 w 1379323"/>
                <a:gd name="csY871" fmla="*/ 1104515 h 1209315"/>
                <a:gd name="csX872" fmla="*/ 557510 w 1379323"/>
                <a:gd name="csY872" fmla="*/ 1104305 h 1209315"/>
                <a:gd name="csX873" fmla="*/ 557263 w 1379323"/>
                <a:gd name="csY873" fmla="*/ 1103659 h 1209315"/>
                <a:gd name="csX874" fmla="*/ 557300 w 1379323"/>
                <a:gd name="csY874" fmla="*/ 1103369 h 1209315"/>
                <a:gd name="csX875" fmla="*/ 557354 w 1379323"/>
                <a:gd name="csY875" fmla="*/ 1103162 h 1209315"/>
                <a:gd name="csX876" fmla="*/ 557529 w 1379323"/>
                <a:gd name="csY876" fmla="*/ 1102574 h 1209315"/>
                <a:gd name="csX877" fmla="*/ 558178 w 1379323"/>
                <a:gd name="csY877" fmla="*/ 1100570 h 1209315"/>
                <a:gd name="csX878" fmla="*/ 560545 w 1379323"/>
                <a:gd name="csY878" fmla="*/ 1093584 h 1209315"/>
                <a:gd name="csX879" fmla="*/ 568311 w 1379323"/>
                <a:gd name="csY879" fmla="*/ 1071296 h 1209315"/>
                <a:gd name="csX880" fmla="*/ 582894 w 1379323"/>
                <a:gd name="csY880" fmla="*/ 1029414 h 1209315"/>
                <a:gd name="csX881" fmla="*/ 585699 w 1379323"/>
                <a:gd name="csY881" fmla="*/ 1021524 h 1209315"/>
                <a:gd name="csX882" fmla="*/ 587808 w 1379323"/>
                <a:gd name="csY882" fmla="*/ 1017742 h 1209315"/>
                <a:gd name="csX883" fmla="*/ 589053 w 1379323"/>
                <a:gd name="csY883" fmla="*/ 1017289 h 1209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379323" h="1209315">
                  <a:moveTo>
                    <a:pt x="876609" y="4"/>
                  </a:moveTo>
                  <a:cubicBezTo>
                    <a:pt x="873990" y="-177"/>
                    <a:pt x="870264" y="77"/>
                    <a:pt x="865279" y="429"/>
                  </a:cubicBezTo>
                  <a:cubicBezTo>
                    <a:pt x="846749" y="1735"/>
                    <a:pt x="837181" y="4379"/>
                    <a:pt x="820490" y="12805"/>
                  </a:cubicBezTo>
                  <a:cubicBezTo>
                    <a:pt x="789969" y="28211"/>
                    <a:pt x="771221" y="51530"/>
                    <a:pt x="764156" y="82817"/>
                  </a:cubicBezTo>
                  <a:cubicBezTo>
                    <a:pt x="763426" y="86047"/>
                    <a:pt x="762782" y="88827"/>
                    <a:pt x="759978" y="90834"/>
                  </a:cubicBezTo>
                  <a:cubicBezTo>
                    <a:pt x="757174" y="92842"/>
                    <a:pt x="752513" y="94029"/>
                    <a:pt x="743766" y="94841"/>
                  </a:cubicBezTo>
                  <a:cubicBezTo>
                    <a:pt x="726272" y="96467"/>
                    <a:pt x="692259" y="96460"/>
                    <a:pt x="624184" y="96460"/>
                  </a:cubicBezTo>
                  <a:cubicBezTo>
                    <a:pt x="594215" y="96460"/>
                    <a:pt x="586087" y="96630"/>
                    <a:pt x="567662" y="96699"/>
                  </a:cubicBezTo>
                  <a:cubicBezTo>
                    <a:pt x="538777" y="97035"/>
                    <a:pt x="489568" y="96934"/>
                    <a:pt x="488064" y="98351"/>
                  </a:cubicBezTo>
                  <a:cubicBezTo>
                    <a:pt x="486990" y="98619"/>
                    <a:pt x="486467" y="98876"/>
                    <a:pt x="486369" y="98993"/>
                  </a:cubicBezTo>
                  <a:cubicBezTo>
                    <a:pt x="485935" y="99516"/>
                    <a:pt x="485724" y="99928"/>
                    <a:pt x="485658" y="100427"/>
                  </a:cubicBezTo>
                  <a:cubicBezTo>
                    <a:pt x="485591" y="100925"/>
                    <a:pt x="485678" y="101578"/>
                    <a:pt x="486050" y="102532"/>
                  </a:cubicBezTo>
                  <a:cubicBezTo>
                    <a:pt x="486794" y="104440"/>
                    <a:pt x="488673" y="107433"/>
                    <a:pt x="492031" y="112273"/>
                  </a:cubicBezTo>
                  <a:cubicBezTo>
                    <a:pt x="505528" y="131730"/>
                    <a:pt x="539191" y="181547"/>
                    <a:pt x="593375" y="262250"/>
                  </a:cubicBezTo>
                  <a:cubicBezTo>
                    <a:pt x="605317" y="280037"/>
                    <a:pt x="607498" y="282975"/>
                    <a:pt x="615460" y="294768"/>
                  </a:cubicBezTo>
                  <a:cubicBezTo>
                    <a:pt x="636480" y="325640"/>
                    <a:pt x="657100" y="356192"/>
                    <a:pt x="665729" y="365159"/>
                  </a:cubicBezTo>
                  <a:cubicBezTo>
                    <a:pt x="667349" y="366908"/>
                    <a:pt x="668869" y="368680"/>
                    <a:pt x="670748" y="370606"/>
                  </a:cubicBezTo>
                  <a:cubicBezTo>
                    <a:pt x="676249" y="376246"/>
                    <a:pt x="679225" y="379391"/>
                    <a:pt x="680555" y="387483"/>
                  </a:cubicBezTo>
                  <a:cubicBezTo>
                    <a:pt x="681884" y="395574"/>
                    <a:pt x="681721" y="408579"/>
                    <a:pt x="681426" y="434616"/>
                  </a:cubicBezTo>
                  <a:cubicBezTo>
                    <a:pt x="681130" y="460653"/>
                    <a:pt x="680986" y="473667"/>
                    <a:pt x="680261" y="481568"/>
                  </a:cubicBezTo>
                  <a:cubicBezTo>
                    <a:pt x="679536" y="489470"/>
                    <a:pt x="678164" y="492332"/>
                    <a:pt x="675590" y="497574"/>
                  </a:cubicBezTo>
                  <a:cubicBezTo>
                    <a:pt x="664393" y="520374"/>
                    <a:pt x="643090" y="533017"/>
                    <a:pt x="606245" y="538969"/>
                  </a:cubicBezTo>
                  <a:cubicBezTo>
                    <a:pt x="599992" y="539980"/>
                    <a:pt x="593837" y="541199"/>
                    <a:pt x="588977" y="542348"/>
                  </a:cubicBezTo>
                  <a:cubicBezTo>
                    <a:pt x="586546" y="542923"/>
                    <a:pt x="584439" y="543482"/>
                    <a:pt x="582814" y="543982"/>
                  </a:cubicBezTo>
                  <a:cubicBezTo>
                    <a:pt x="581189" y="544481"/>
                    <a:pt x="580002" y="544968"/>
                    <a:pt x="579631" y="545208"/>
                  </a:cubicBezTo>
                  <a:cubicBezTo>
                    <a:pt x="579053" y="545583"/>
                    <a:pt x="575025" y="547540"/>
                    <a:pt x="573672" y="554263"/>
                  </a:cubicBezTo>
                  <a:cubicBezTo>
                    <a:pt x="573661" y="554657"/>
                    <a:pt x="572911" y="560967"/>
                    <a:pt x="578434" y="562957"/>
                  </a:cubicBezTo>
                  <a:cubicBezTo>
                    <a:pt x="578388" y="562944"/>
                    <a:pt x="579298" y="563159"/>
                    <a:pt x="579853" y="563202"/>
                  </a:cubicBezTo>
                  <a:cubicBezTo>
                    <a:pt x="580407" y="563244"/>
                    <a:pt x="581172" y="563286"/>
                    <a:pt x="582128" y="563329"/>
                  </a:cubicBezTo>
                  <a:cubicBezTo>
                    <a:pt x="584040" y="563415"/>
                    <a:pt x="586717" y="563498"/>
                    <a:pt x="590069" y="563580"/>
                  </a:cubicBezTo>
                  <a:cubicBezTo>
                    <a:pt x="596773" y="563743"/>
                    <a:pt x="606173" y="563896"/>
                    <a:pt x="617579" y="564030"/>
                  </a:cubicBezTo>
                  <a:cubicBezTo>
                    <a:pt x="640391" y="564297"/>
                    <a:pt x="671222" y="564490"/>
                    <a:pt x="704562" y="564541"/>
                  </a:cubicBezTo>
                  <a:cubicBezTo>
                    <a:pt x="764011" y="564632"/>
                    <a:pt x="794348" y="564660"/>
                    <a:pt x="810237" y="564211"/>
                  </a:cubicBezTo>
                  <a:cubicBezTo>
                    <a:pt x="818181" y="563986"/>
                    <a:pt x="822507" y="563556"/>
                    <a:pt x="825001" y="563140"/>
                  </a:cubicBezTo>
                  <a:cubicBezTo>
                    <a:pt x="830203" y="562273"/>
                    <a:pt x="831570" y="558981"/>
                    <a:pt x="832014" y="556718"/>
                  </a:cubicBezTo>
                  <a:cubicBezTo>
                    <a:pt x="831983" y="555365"/>
                    <a:pt x="831700" y="553533"/>
                    <a:pt x="830267" y="550387"/>
                  </a:cubicBezTo>
                  <a:cubicBezTo>
                    <a:pt x="829092" y="547808"/>
                    <a:pt x="827538" y="546247"/>
                    <a:pt x="823132" y="544653"/>
                  </a:cubicBezTo>
                  <a:cubicBezTo>
                    <a:pt x="818726" y="543059"/>
                    <a:pt x="811542" y="541597"/>
                    <a:pt x="799639" y="539590"/>
                  </a:cubicBezTo>
                  <a:cubicBezTo>
                    <a:pt x="789913" y="537949"/>
                    <a:pt x="778233" y="535706"/>
                    <a:pt x="773563" y="534578"/>
                  </a:cubicBezTo>
                  <a:cubicBezTo>
                    <a:pt x="752456" y="529478"/>
                    <a:pt x="735388" y="516000"/>
                    <a:pt x="726788" y="497577"/>
                  </a:cubicBezTo>
                  <a:cubicBezTo>
                    <a:pt x="724344" y="492341"/>
                    <a:pt x="723041" y="489436"/>
                    <a:pt x="722342" y="481310"/>
                  </a:cubicBezTo>
                  <a:cubicBezTo>
                    <a:pt x="721644" y="473185"/>
                    <a:pt x="721490" y="459760"/>
                    <a:pt x="721181" y="432994"/>
                  </a:cubicBezTo>
                  <a:cubicBezTo>
                    <a:pt x="720872" y="406145"/>
                    <a:pt x="720705" y="392736"/>
                    <a:pt x="721798" y="384688"/>
                  </a:cubicBezTo>
                  <a:cubicBezTo>
                    <a:pt x="722891" y="376639"/>
                    <a:pt x="725421" y="373898"/>
                    <a:pt x="730018" y="369158"/>
                  </a:cubicBezTo>
                  <a:cubicBezTo>
                    <a:pt x="740094" y="358769"/>
                    <a:pt x="815178" y="248763"/>
                    <a:pt x="835398" y="218582"/>
                  </a:cubicBezTo>
                  <a:cubicBezTo>
                    <a:pt x="854386" y="190240"/>
                    <a:pt x="867170" y="170711"/>
                    <a:pt x="879305" y="152119"/>
                  </a:cubicBezTo>
                  <a:cubicBezTo>
                    <a:pt x="886776" y="140388"/>
                    <a:pt x="902700" y="116568"/>
                    <a:pt x="904515" y="112977"/>
                  </a:cubicBezTo>
                  <a:cubicBezTo>
                    <a:pt x="904969" y="112232"/>
                    <a:pt x="905908" y="110788"/>
                    <a:pt x="906315" y="110113"/>
                  </a:cubicBezTo>
                  <a:cubicBezTo>
                    <a:pt x="907974" y="107354"/>
                    <a:pt x="909228" y="105178"/>
                    <a:pt x="910060" y="103617"/>
                  </a:cubicBezTo>
                  <a:cubicBezTo>
                    <a:pt x="910476" y="102836"/>
                    <a:pt x="910788" y="102205"/>
                    <a:pt x="910985" y="101751"/>
                  </a:cubicBezTo>
                  <a:cubicBezTo>
                    <a:pt x="911134" y="101411"/>
                    <a:pt x="911199" y="101117"/>
                    <a:pt x="911221" y="101062"/>
                  </a:cubicBezTo>
                  <a:lnTo>
                    <a:pt x="911221" y="101058"/>
                  </a:lnTo>
                  <a:lnTo>
                    <a:pt x="911221" y="101054"/>
                  </a:lnTo>
                  <a:lnTo>
                    <a:pt x="911221" y="101054"/>
                  </a:lnTo>
                  <a:lnTo>
                    <a:pt x="911221" y="101058"/>
                  </a:lnTo>
                  <a:lnTo>
                    <a:pt x="911221" y="101062"/>
                  </a:lnTo>
                  <a:lnTo>
                    <a:pt x="911221" y="101062"/>
                  </a:lnTo>
                  <a:cubicBezTo>
                    <a:pt x="911240" y="99929"/>
                    <a:pt x="911201" y="99370"/>
                    <a:pt x="910898" y="99022"/>
                  </a:cubicBezTo>
                  <a:cubicBezTo>
                    <a:pt x="910592" y="98670"/>
                    <a:pt x="909658" y="98208"/>
                    <a:pt x="907403" y="97897"/>
                  </a:cubicBezTo>
                  <a:cubicBezTo>
                    <a:pt x="902894" y="97274"/>
                    <a:pt x="893525" y="97135"/>
                    <a:pt x="874860" y="96884"/>
                  </a:cubicBezTo>
                  <a:cubicBezTo>
                    <a:pt x="865527" y="96759"/>
                    <a:pt x="858527" y="96665"/>
                    <a:pt x="853450" y="96380"/>
                  </a:cubicBezTo>
                  <a:cubicBezTo>
                    <a:pt x="848373" y="96094"/>
                    <a:pt x="845263" y="95708"/>
                    <a:pt x="843412" y="94616"/>
                  </a:cubicBezTo>
                  <a:cubicBezTo>
                    <a:pt x="842486" y="94070"/>
                    <a:pt x="841858" y="93154"/>
                    <a:pt x="841855" y="92159"/>
                  </a:cubicBezTo>
                  <a:cubicBezTo>
                    <a:pt x="841855" y="91163"/>
                    <a:pt x="842310" y="90231"/>
                    <a:pt x="843009" y="89197"/>
                  </a:cubicBezTo>
                  <a:cubicBezTo>
                    <a:pt x="844407" y="87131"/>
                    <a:pt x="846929" y="84592"/>
                    <a:pt x="850278" y="81188"/>
                  </a:cubicBezTo>
                  <a:cubicBezTo>
                    <a:pt x="867372" y="63814"/>
                    <a:pt x="875663" y="47481"/>
                    <a:pt x="879970" y="22683"/>
                  </a:cubicBezTo>
                  <a:cubicBezTo>
                    <a:pt x="881044" y="16498"/>
                    <a:pt x="881846" y="11866"/>
                    <a:pt x="882133" y="8482"/>
                  </a:cubicBezTo>
                  <a:cubicBezTo>
                    <a:pt x="882419" y="5097"/>
                    <a:pt x="882151" y="3025"/>
                    <a:pt x="881378" y="1884"/>
                  </a:cubicBezTo>
                  <a:cubicBezTo>
                    <a:pt x="880612" y="742"/>
                    <a:pt x="879254" y="185"/>
                    <a:pt x="876634" y="4"/>
                  </a:cubicBezTo>
                  <a:close/>
                  <a:moveTo>
                    <a:pt x="699060" y="122634"/>
                  </a:moveTo>
                  <a:cubicBezTo>
                    <a:pt x="720989" y="122068"/>
                    <a:pt x="743157" y="126048"/>
                    <a:pt x="759318" y="134843"/>
                  </a:cubicBezTo>
                  <a:cubicBezTo>
                    <a:pt x="771901" y="141692"/>
                    <a:pt x="785886" y="156142"/>
                    <a:pt x="792413" y="169031"/>
                  </a:cubicBezTo>
                  <a:cubicBezTo>
                    <a:pt x="797249" y="178580"/>
                    <a:pt x="797895" y="181923"/>
                    <a:pt x="797897" y="197732"/>
                  </a:cubicBezTo>
                  <a:cubicBezTo>
                    <a:pt x="797899" y="212865"/>
                    <a:pt x="797151" y="217193"/>
                    <a:pt x="793016" y="226000"/>
                  </a:cubicBezTo>
                  <a:cubicBezTo>
                    <a:pt x="787132" y="238532"/>
                    <a:pt x="774515" y="253913"/>
                    <a:pt x="751094" y="277297"/>
                  </a:cubicBezTo>
                  <a:cubicBezTo>
                    <a:pt x="730776" y="297582"/>
                    <a:pt x="720667" y="312334"/>
                    <a:pt x="716321" y="327820"/>
                  </a:cubicBezTo>
                  <a:cubicBezTo>
                    <a:pt x="714219" y="335311"/>
                    <a:pt x="711486" y="340605"/>
                    <a:pt x="708028" y="343325"/>
                  </a:cubicBezTo>
                  <a:cubicBezTo>
                    <a:pt x="705066" y="345655"/>
                    <a:pt x="702636" y="346967"/>
                    <a:pt x="699848" y="347067"/>
                  </a:cubicBezTo>
                  <a:cubicBezTo>
                    <a:pt x="697060" y="347166"/>
                    <a:pt x="694099" y="346094"/>
                    <a:pt x="689929" y="344040"/>
                  </a:cubicBezTo>
                  <a:cubicBezTo>
                    <a:pt x="684120" y="341178"/>
                    <a:pt x="679996" y="335192"/>
                    <a:pt x="677902" y="327849"/>
                  </a:cubicBezTo>
                  <a:cubicBezTo>
                    <a:pt x="675807" y="320507"/>
                    <a:pt x="675726" y="311765"/>
                    <a:pt x="678105" y="303203"/>
                  </a:cubicBezTo>
                  <a:cubicBezTo>
                    <a:pt x="680798" y="293507"/>
                    <a:pt x="691591" y="277703"/>
                    <a:pt x="710997" y="254541"/>
                  </a:cubicBezTo>
                  <a:cubicBezTo>
                    <a:pt x="722149" y="241232"/>
                    <a:pt x="728554" y="232824"/>
                    <a:pt x="732145" y="225460"/>
                  </a:cubicBezTo>
                  <a:cubicBezTo>
                    <a:pt x="735736" y="218095"/>
                    <a:pt x="736580" y="211743"/>
                    <a:pt x="736580" y="202232"/>
                  </a:cubicBezTo>
                  <a:cubicBezTo>
                    <a:pt x="736580" y="188813"/>
                    <a:pt x="736108" y="186727"/>
                    <a:pt x="731143" y="178732"/>
                  </a:cubicBezTo>
                  <a:cubicBezTo>
                    <a:pt x="727320" y="172575"/>
                    <a:pt x="723344" y="168551"/>
                    <a:pt x="718140" y="166015"/>
                  </a:cubicBezTo>
                  <a:cubicBezTo>
                    <a:pt x="712935" y="163480"/>
                    <a:pt x="706433" y="162426"/>
                    <a:pt x="697558" y="162426"/>
                  </a:cubicBezTo>
                  <a:cubicBezTo>
                    <a:pt x="686800" y="162426"/>
                    <a:pt x="681975" y="163342"/>
                    <a:pt x="675303" y="166629"/>
                  </a:cubicBezTo>
                  <a:cubicBezTo>
                    <a:pt x="664983" y="171712"/>
                    <a:pt x="656391" y="183793"/>
                    <a:pt x="654652" y="195732"/>
                  </a:cubicBezTo>
                  <a:cubicBezTo>
                    <a:pt x="653121" y="206249"/>
                    <a:pt x="650250" y="213935"/>
                    <a:pt x="645623" y="219036"/>
                  </a:cubicBezTo>
                  <a:cubicBezTo>
                    <a:pt x="640995" y="224137"/>
                    <a:pt x="634625" y="226534"/>
                    <a:pt x="626514" y="226534"/>
                  </a:cubicBezTo>
                  <a:cubicBezTo>
                    <a:pt x="616008" y="226534"/>
                    <a:pt x="608743" y="221414"/>
                    <a:pt x="605544" y="211723"/>
                  </a:cubicBezTo>
                  <a:cubicBezTo>
                    <a:pt x="601917" y="200731"/>
                    <a:pt x="604514" y="186209"/>
                    <a:pt x="610999" y="172465"/>
                  </a:cubicBezTo>
                  <a:cubicBezTo>
                    <a:pt x="617484" y="158721"/>
                    <a:pt x="627895" y="145736"/>
                    <a:pt x="640240" y="137928"/>
                  </a:cubicBezTo>
                  <a:cubicBezTo>
                    <a:pt x="655443" y="128313"/>
                    <a:pt x="677132" y="123201"/>
                    <a:pt x="699060" y="122634"/>
                  </a:cubicBezTo>
                  <a:close/>
                  <a:moveTo>
                    <a:pt x="757946" y="623441"/>
                  </a:moveTo>
                  <a:cubicBezTo>
                    <a:pt x="726535" y="623288"/>
                    <a:pt x="705235" y="631111"/>
                    <a:pt x="683872" y="650617"/>
                  </a:cubicBezTo>
                  <a:cubicBezTo>
                    <a:pt x="660465" y="671990"/>
                    <a:pt x="650250" y="700238"/>
                    <a:pt x="652587" y="737369"/>
                  </a:cubicBezTo>
                  <a:cubicBezTo>
                    <a:pt x="654294" y="764483"/>
                    <a:pt x="662938" y="784801"/>
                    <a:pt x="679676" y="801179"/>
                  </a:cubicBezTo>
                  <a:cubicBezTo>
                    <a:pt x="686002" y="807369"/>
                    <a:pt x="700855" y="816353"/>
                    <a:pt x="702203" y="817442"/>
                  </a:cubicBezTo>
                  <a:cubicBezTo>
                    <a:pt x="702220" y="817455"/>
                    <a:pt x="702161" y="817434"/>
                    <a:pt x="702142" y="817427"/>
                  </a:cubicBezTo>
                  <a:cubicBezTo>
                    <a:pt x="714493" y="824272"/>
                    <a:pt x="727509" y="828591"/>
                    <a:pt x="739019" y="828591"/>
                  </a:cubicBezTo>
                  <a:cubicBezTo>
                    <a:pt x="741809" y="828591"/>
                    <a:pt x="743823" y="828863"/>
                    <a:pt x="745563" y="829923"/>
                  </a:cubicBezTo>
                  <a:cubicBezTo>
                    <a:pt x="747303" y="830983"/>
                    <a:pt x="748639" y="832721"/>
                    <a:pt x="750310" y="835425"/>
                  </a:cubicBezTo>
                  <a:cubicBezTo>
                    <a:pt x="752347" y="838720"/>
                    <a:pt x="758843" y="845959"/>
                    <a:pt x="764522" y="851150"/>
                  </a:cubicBezTo>
                  <a:cubicBezTo>
                    <a:pt x="782279" y="867379"/>
                    <a:pt x="802646" y="877198"/>
                    <a:pt x="827792" y="881637"/>
                  </a:cubicBezTo>
                  <a:cubicBezTo>
                    <a:pt x="838828" y="883585"/>
                    <a:pt x="850741" y="883702"/>
                    <a:pt x="860445" y="882395"/>
                  </a:cubicBezTo>
                  <a:cubicBezTo>
                    <a:pt x="865297" y="881742"/>
                    <a:pt x="869597" y="880730"/>
                    <a:pt x="872941" y="879437"/>
                  </a:cubicBezTo>
                  <a:cubicBezTo>
                    <a:pt x="876284" y="878145"/>
                    <a:pt x="878637" y="876547"/>
                    <a:pt x="879677" y="874933"/>
                  </a:cubicBezTo>
                  <a:cubicBezTo>
                    <a:pt x="880982" y="872905"/>
                    <a:pt x="882776" y="867948"/>
                    <a:pt x="883440" y="864314"/>
                  </a:cubicBezTo>
                  <a:cubicBezTo>
                    <a:pt x="883805" y="862315"/>
                    <a:pt x="884215" y="860891"/>
                    <a:pt x="884202" y="860115"/>
                  </a:cubicBezTo>
                  <a:cubicBezTo>
                    <a:pt x="884202" y="859727"/>
                    <a:pt x="884134" y="859537"/>
                    <a:pt x="883970" y="859331"/>
                  </a:cubicBezTo>
                  <a:cubicBezTo>
                    <a:pt x="883807" y="859125"/>
                    <a:pt x="883472" y="858875"/>
                    <a:pt x="882823" y="858616"/>
                  </a:cubicBezTo>
                  <a:cubicBezTo>
                    <a:pt x="880230" y="857578"/>
                    <a:pt x="873176" y="856802"/>
                    <a:pt x="857904" y="854860"/>
                  </a:cubicBezTo>
                  <a:cubicBezTo>
                    <a:pt x="839558" y="852526"/>
                    <a:pt x="817370" y="844271"/>
                    <a:pt x="802133" y="834107"/>
                  </a:cubicBezTo>
                  <a:cubicBezTo>
                    <a:pt x="797487" y="831008"/>
                    <a:pt x="794876" y="829170"/>
                    <a:pt x="793615" y="827712"/>
                  </a:cubicBezTo>
                  <a:cubicBezTo>
                    <a:pt x="793300" y="827348"/>
                    <a:pt x="793059" y="826998"/>
                    <a:pt x="792914" y="826591"/>
                  </a:cubicBezTo>
                  <a:cubicBezTo>
                    <a:pt x="792770" y="826184"/>
                    <a:pt x="792756" y="825678"/>
                    <a:pt x="792948" y="825263"/>
                  </a:cubicBezTo>
                  <a:cubicBezTo>
                    <a:pt x="793328" y="824432"/>
                    <a:pt x="794083" y="824145"/>
                    <a:pt x="794919" y="823862"/>
                  </a:cubicBezTo>
                  <a:cubicBezTo>
                    <a:pt x="795783" y="823569"/>
                    <a:pt x="798408" y="822440"/>
                    <a:pt x="801749" y="820915"/>
                  </a:cubicBezTo>
                  <a:cubicBezTo>
                    <a:pt x="805091" y="819390"/>
                    <a:pt x="809209" y="817451"/>
                    <a:pt x="813290" y="815471"/>
                  </a:cubicBezTo>
                  <a:cubicBezTo>
                    <a:pt x="838053" y="803459"/>
                    <a:pt x="856553" y="781939"/>
                    <a:pt x="862993" y="757740"/>
                  </a:cubicBezTo>
                  <a:cubicBezTo>
                    <a:pt x="873648" y="717704"/>
                    <a:pt x="864576" y="679587"/>
                    <a:pt x="838307" y="653608"/>
                  </a:cubicBezTo>
                  <a:cubicBezTo>
                    <a:pt x="817164" y="632698"/>
                    <a:pt x="793017" y="623612"/>
                    <a:pt x="757947" y="623441"/>
                  </a:cubicBezTo>
                  <a:close/>
                  <a:moveTo>
                    <a:pt x="47405" y="627905"/>
                  </a:moveTo>
                  <a:cubicBezTo>
                    <a:pt x="24713" y="627905"/>
                    <a:pt x="13091" y="627598"/>
                    <a:pt x="7207" y="628417"/>
                  </a:cubicBezTo>
                  <a:cubicBezTo>
                    <a:pt x="5269" y="628687"/>
                    <a:pt x="2062" y="629665"/>
                    <a:pt x="1619" y="630860"/>
                  </a:cubicBezTo>
                  <a:cubicBezTo>
                    <a:pt x="615" y="633570"/>
                    <a:pt x="520" y="635685"/>
                    <a:pt x="1219" y="636997"/>
                  </a:cubicBezTo>
                  <a:cubicBezTo>
                    <a:pt x="1710" y="637920"/>
                    <a:pt x="1637" y="638513"/>
                    <a:pt x="6550" y="639733"/>
                  </a:cubicBezTo>
                  <a:cubicBezTo>
                    <a:pt x="9786" y="640380"/>
                    <a:pt x="13916" y="642562"/>
                    <a:pt x="16197" y="644843"/>
                  </a:cubicBezTo>
                  <a:cubicBezTo>
                    <a:pt x="17146" y="645792"/>
                    <a:pt x="18010" y="646859"/>
                    <a:pt x="18574" y="648886"/>
                  </a:cubicBezTo>
                  <a:cubicBezTo>
                    <a:pt x="19138" y="650914"/>
                    <a:pt x="19488" y="653915"/>
                    <a:pt x="19732" y="659125"/>
                  </a:cubicBezTo>
                  <a:cubicBezTo>
                    <a:pt x="20219" y="669544"/>
                    <a:pt x="20243" y="688807"/>
                    <a:pt x="20243" y="726256"/>
                  </a:cubicBezTo>
                  <a:cubicBezTo>
                    <a:pt x="20243" y="764746"/>
                    <a:pt x="20245" y="783974"/>
                    <a:pt x="19641" y="794138"/>
                  </a:cubicBezTo>
                  <a:cubicBezTo>
                    <a:pt x="19339" y="799220"/>
                    <a:pt x="18902" y="802049"/>
                    <a:pt x="18156" y="803963"/>
                  </a:cubicBezTo>
                  <a:cubicBezTo>
                    <a:pt x="17411" y="805877"/>
                    <a:pt x="16289" y="806797"/>
                    <a:pt x="15090" y="807741"/>
                  </a:cubicBezTo>
                  <a:cubicBezTo>
                    <a:pt x="12352" y="809894"/>
                    <a:pt x="8430" y="812158"/>
                    <a:pt x="5966" y="812927"/>
                  </a:cubicBezTo>
                  <a:cubicBezTo>
                    <a:pt x="4948" y="813244"/>
                    <a:pt x="3843" y="813765"/>
                    <a:pt x="2932" y="814328"/>
                  </a:cubicBezTo>
                  <a:cubicBezTo>
                    <a:pt x="2020" y="814891"/>
                    <a:pt x="1299" y="815539"/>
                    <a:pt x="1073" y="815881"/>
                  </a:cubicBezTo>
                  <a:cubicBezTo>
                    <a:pt x="162" y="817265"/>
                    <a:pt x="-263" y="819627"/>
                    <a:pt x="-95" y="821685"/>
                  </a:cubicBezTo>
                  <a:cubicBezTo>
                    <a:pt x="-12" y="822713"/>
                    <a:pt x="211" y="823662"/>
                    <a:pt x="525" y="824359"/>
                  </a:cubicBezTo>
                  <a:cubicBezTo>
                    <a:pt x="825" y="825023"/>
                    <a:pt x="1192" y="825415"/>
                    <a:pt x="1502" y="825564"/>
                  </a:cubicBezTo>
                  <a:lnTo>
                    <a:pt x="1505" y="825564"/>
                  </a:lnTo>
                  <a:lnTo>
                    <a:pt x="1509" y="825564"/>
                  </a:lnTo>
                  <a:cubicBezTo>
                    <a:pt x="1532" y="825568"/>
                    <a:pt x="1652" y="825604"/>
                    <a:pt x="1792" y="825622"/>
                  </a:cubicBezTo>
                  <a:cubicBezTo>
                    <a:pt x="1998" y="825649"/>
                    <a:pt x="2294" y="825678"/>
                    <a:pt x="2663" y="825706"/>
                  </a:cubicBezTo>
                  <a:cubicBezTo>
                    <a:pt x="3402" y="825762"/>
                    <a:pt x="4438" y="825814"/>
                    <a:pt x="5726" y="825862"/>
                  </a:cubicBezTo>
                  <a:cubicBezTo>
                    <a:pt x="8302" y="825958"/>
                    <a:pt x="11890" y="826038"/>
                    <a:pt x="16222" y="826094"/>
                  </a:cubicBezTo>
                  <a:cubicBezTo>
                    <a:pt x="24886" y="826206"/>
                    <a:pt x="36524" y="826230"/>
                    <a:pt x="49038" y="826138"/>
                  </a:cubicBezTo>
                  <a:cubicBezTo>
                    <a:pt x="71801" y="825970"/>
                    <a:pt x="83196" y="825696"/>
                    <a:pt x="88826" y="825103"/>
                  </a:cubicBezTo>
                  <a:cubicBezTo>
                    <a:pt x="90374" y="824940"/>
                    <a:pt x="91928" y="824880"/>
                    <a:pt x="93425" y="823568"/>
                  </a:cubicBezTo>
                  <a:cubicBezTo>
                    <a:pt x="94023" y="823043"/>
                    <a:pt x="94082" y="822138"/>
                    <a:pt x="94227" y="820636"/>
                  </a:cubicBezTo>
                  <a:cubicBezTo>
                    <a:pt x="94357" y="819282"/>
                    <a:pt x="94407" y="818249"/>
                    <a:pt x="94328" y="817478"/>
                  </a:cubicBezTo>
                  <a:cubicBezTo>
                    <a:pt x="94249" y="816707"/>
                    <a:pt x="94070" y="816217"/>
                    <a:pt x="93708" y="815750"/>
                  </a:cubicBezTo>
                  <a:cubicBezTo>
                    <a:pt x="92983" y="814818"/>
                    <a:pt x="91229" y="813917"/>
                    <a:pt x="87767" y="812531"/>
                  </a:cubicBezTo>
                  <a:cubicBezTo>
                    <a:pt x="84745" y="811322"/>
                    <a:pt x="82331" y="810148"/>
                    <a:pt x="80414" y="808427"/>
                  </a:cubicBezTo>
                  <a:cubicBezTo>
                    <a:pt x="78496" y="806705"/>
                    <a:pt x="77134" y="804444"/>
                    <a:pt x="76215" y="801266"/>
                  </a:cubicBezTo>
                  <a:cubicBezTo>
                    <a:pt x="74376" y="794910"/>
                    <a:pt x="74131" y="784811"/>
                    <a:pt x="74131" y="766541"/>
                  </a:cubicBezTo>
                  <a:cubicBezTo>
                    <a:pt x="74131" y="757847"/>
                    <a:pt x="74288" y="749882"/>
                    <a:pt x="74541" y="744036"/>
                  </a:cubicBezTo>
                  <a:cubicBezTo>
                    <a:pt x="74668" y="741112"/>
                    <a:pt x="74818" y="738720"/>
                    <a:pt x="74988" y="737016"/>
                  </a:cubicBezTo>
                  <a:cubicBezTo>
                    <a:pt x="75073" y="736165"/>
                    <a:pt x="75163" y="735490"/>
                    <a:pt x="75264" y="734977"/>
                  </a:cubicBezTo>
                  <a:cubicBezTo>
                    <a:pt x="75314" y="734720"/>
                    <a:pt x="75362" y="734506"/>
                    <a:pt x="75438" y="734298"/>
                  </a:cubicBezTo>
                  <a:cubicBezTo>
                    <a:pt x="75514" y="734091"/>
                    <a:pt x="75483" y="733789"/>
                    <a:pt x="76098" y="733536"/>
                  </a:cubicBezTo>
                  <a:cubicBezTo>
                    <a:pt x="76407" y="733409"/>
                    <a:pt x="76482" y="733436"/>
                    <a:pt x="76672" y="733416"/>
                  </a:cubicBezTo>
                  <a:cubicBezTo>
                    <a:pt x="76861" y="733396"/>
                    <a:pt x="77094" y="733380"/>
                    <a:pt x="77376" y="733365"/>
                  </a:cubicBezTo>
                  <a:cubicBezTo>
                    <a:pt x="77939" y="733334"/>
                    <a:pt x="78701" y="733310"/>
                    <a:pt x="79651" y="733289"/>
                  </a:cubicBezTo>
                  <a:cubicBezTo>
                    <a:pt x="81552" y="733248"/>
                    <a:pt x="84197" y="733222"/>
                    <a:pt x="87400" y="733220"/>
                  </a:cubicBezTo>
                  <a:cubicBezTo>
                    <a:pt x="93807" y="733215"/>
                    <a:pt x="102444" y="733288"/>
                    <a:pt x="111774" y="733438"/>
                  </a:cubicBezTo>
                  <a:cubicBezTo>
                    <a:pt x="120252" y="733574"/>
                    <a:pt x="126622" y="733674"/>
                    <a:pt x="131478" y="734276"/>
                  </a:cubicBezTo>
                  <a:cubicBezTo>
                    <a:pt x="136334" y="734879"/>
                    <a:pt x="139750" y="735997"/>
                    <a:pt x="142086" y="738305"/>
                  </a:cubicBezTo>
                  <a:cubicBezTo>
                    <a:pt x="144422" y="740613"/>
                    <a:pt x="145524" y="743968"/>
                    <a:pt x="146064" y="748703"/>
                  </a:cubicBezTo>
                  <a:cubicBezTo>
                    <a:pt x="146605" y="753438"/>
                    <a:pt x="146601" y="759627"/>
                    <a:pt x="146601" y="767866"/>
                  </a:cubicBezTo>
                  <a:cubicBezTo>
                    <a:pt x="146601" y="786271"/>
                    <a:pt x="146459" y="796097"/>
                    <a:pt x="144790" y="802046"/>
                  </a:cubicBezTo>
                  <a:cubicBezTo>
                    <a:pt x="143956" y="805021"/>
                    <a:pt x="142678" y="807060"/>
                    <a:pt x="140856" y="808525"/>
                  </a:cubicBezTo>
                  <a:cubicBezTo>
                    <a:pt x="139033" y="809989"/>
                    <a:pt x="136751" y="810872"/>
                    <a:pt x="133880" y="811820"/>
                  </a:cubicBezTo>
                  <a:cubicBezTo>
                    <a:pt x="130926" y="812795"/>
                    <a:pt x="129533" y="813447"/>
                    <a:pt x="128868" y="814415"/>
                  </a:cubicBezTo>
                  <a:cubicBezTo>
                    <a:pt x="128204" y="815383"/>
                    <a:pt x="128019" y="817072"/>
                    <a:pt x="128019" y="820407"/>
                  </a:cubicBezTo>
                  <a:cubicBezTo>
                    <a:pt x="128019" y="822237"/>
                    <a:pt x="128076" y="823403"/>
                    <a:pt x="128560" y="824105"/>
                  </a:cubicBezTo>
                  <a:cubicBezTo>
                    <a:pt x="129043" y="824807"/>
                    <a:pt x="130141" y="825421"/>
                    <a:pt x="132861" y="825833"/>
                  </a:cubicBezTo>
                  <a:cubicBezTo>
                    <a:pt x="138299" y="826656"/>
                    <a:pt x="149610" y="826550"/>
                    <a:pt x="172140" y="826301"/>
                  </a:cubicBezTo>
                  <a:cubicBezTo>
                    <a:pt x="194671" y="826052"/>
                    <a:pt x="205973" y="825911"/>
                    <a:pt x="211504" y="825045"/>
                  </a:cubicBezTo>
                  <a:cubicBezTo>
                    <a:pt x="214269" y="824612"/>
                    <a:pt x="215478" y="824007"/>
                    <a:pt x="216030" y="823343"/>
                  </a:cubicBezTo>
                  <a:cubicBezTo>
                    <a:pt x="216581" y="822679"/>
                    <a:pt x="216703" y="821669"/>
                    <a:pt x="216843" y="820008"/>
                  </a:cubicBezTo>
                  <a:cubicBezTo>
                    <a:pt x="216975" y="818440"/>
                    <a:pt x="217046" y="817258"/>
                    <a:pt x="216984" y="816400"/>
                  </a:cubicBezTo>
                  <a:cubicBezTo>
                    <a:pt x="216923" y="815543"/>
                    <a:pt x="216753" y="815050"/>
                    <a:pt x="216436" y="814644"/>
                  </a:cubicBezTo>
                  <a:cubicBezTo>
                    <a:pt x="215801" y="813830"/>
                    <a:pt x="214108" y="813147"/>
                    <a:pt x="210564" y="812085"/>
                  </a:cubicBezTo>
                  <a:cubicBezTo>
                    <a:pt x="208401" y="811437"/>
                    <a:pt x="206201" y="810378"/>
                    <a:pt x="204343" y="809178"/>
                  </a:cubicBezTo>
                  <a:cubicBezTo>
                    <a:pt x="202484" y="807978"/>
                    <a:pt x="200967" y="806676"/>
                    <a:pt x="200176" y="805294"/>
                  </a:cubicBezTo>
                  <a:cubicBezTo>
                    <a:pt x="199537" y="804177"/>
                    <a:pt x="199244" y="802398"/>
                    <a:pt x="198935" y="799230"/>
                  </a:cubicBezTo>
                  <a:cubicBezTo>
                    <a:pt x="198627" y="796062"/>
                    <a:pt x="198388" y="791570"/>
                    <a:pt x="198206" y="785370"/>
                  </a:cubicBezTo>
                  <a:cubicBezTo>
                    <a:pt x="197841" y="772968"/>
                    <a:pt x="197701" y="753748"/>
                    <a:pt x="197701" y="724833"/>
                  </a:cubicBezTo>
                  <a:cubicBezTo>
                    <a:pt x="197701" y="686891"/>
                    <a:pt x="197698" y="667934"/>
                    <a:pt x="198267" y="657923"/>
                  </a:cubicBezTo>
                  <a:cubicBezTo>
                    <a:pt x="198553" y="652918"/>
                    <a:pt x="198969" y="650137"/>
                    <a:pt x="199672" y="648258"/>
                  </a:cubicBezTo>
                  <a:cubicBezTo>
                    <a:pt x="200375" y="646380"/>
                    <a:pt x="201443" y="645474"/>
                    <a:pt x="202575" y="644556"/>
                  </a:cubicBezTo>
                  <a:cubicBezTo>
                    <a:pt x="205235" y="642402"/>
                    <a:pt x="209607" y="640279"/>
                    <a:pt x="212734" y="639653"/>
                  </a:cubicBezTo>
                  <a:cubicBezTo>
                    <a:pt x="214921" y="639216"/>
                    <a:pt x="215932" y="638785"/>
                    <a:pt x="216458" y="638049"/>
                  </a:cubicBezTo>
                  <a:cubicBezTo>
                    <a:pt x="216983" y="637314"/>
                    <a:pt x="217212" y="635900"/>
                    <a:pt x="217212" y="633248"/>
                  </a:cubicBezTo>
                  <a:cubicBezTo>
                    <a:pt x="217212" y="631680"/>
                    <a:pt x="217166" y="630774"/>
                    <a:pt x="216708" y="630206"/>
                  </a:cubicBezTo>
                  <a:cubicBezTo>
                    <a:pt x="216250" y="629638"/>
                    <a:pt x="215086" y="629059"/>
                    <a:pt x="212324" y="628678"/>
                  </a:cubicBezTo>
                  <a:cubicBezTo>
                    <a:pt x="206799" y="627916"/>
                    <a:pt x="195379" y="627905"/>
                    <a:pt x="172616" y="627905"/>
                  </a:cubicBezTo>
                  <a:cubicBezTo>
                    <a:pt x="149853" y="627905"/>
                    <a:pt x="138430" y="627918"/>
                    <a:pt x="132911" y="628707"/>
                  </a:cubicBezTo>
                  <a:cubicBezTo>
                    <a:pt x="130152" y="629102"/>
                    <a:pt x="129000" y="629691"/>
                    <a:pt x="128534" y="630290"/>
                  </a:cubicBezTo>
                  <a:cubicBezTo>
                    <a:pt x="128069" y="630888"/>
                    <a:pt x="128019" y="631854"/>
                    <a:pt x="128019" y="633480"/>
                  </a:cubicBezTo>
                  <a:cubicBezTo>
                    <a:pt x="128019" y="636314"/>
                    <a:pt x="128254" y="637798"/>
                    <a:pt x="128643" y="638332"/>
                  </a:cubicBezTo>
                  <a:cubicBezTo>
                    <a:pt x="128837" y="638600"/>
                    <a:pt x="129052" y="638747"/>
                    <a:pt x="129550" y="638873"/>
                  </a:cubicBezTo>
                  <a:cubicBezTo>
                    <a:pt x="130049" y="639000"/>
                    <a:pt x="130806" y="639055"/>
                    <a:pt x="131819" y="639055"/>
                  </a:cubicBezTo>
                  <a:cubicBezTo>
                    <a:pt x="134914" y="639055"/>
                    <a:pt x="139096" y="641215"/>
                    <a:pt x="141814" y="643932"/>
                  </a:cubicBezTo>
                  <a:cubicBezTo>
                    <a:pt x="144109" y="646227"/>
                    <a:pt x="145504" y="647830"/>
                    <a:pt x="146035" y="652461"/>
                  </a:cubicBezTo>
                  <a:cubicBezTo>
                    <a:pt x="146565" y="657093"/>
                    <a:pt x="146433" y="664872"/>
                    <a:pt x="146180" y="680374"/>
                  </a:cubicBezTo>
                  <a:cubicBezTo>
                    <a:pt x="146052" y="688165"/>
                    <a:pt x="145961" y="694020"/>
                    <a:pt x="145399" y="698499"/>
                  </a:cubicBezTo>
                  <a:cubicBezTo>
                    <a:pt x="144838" y="702977"/>
                    <a:pt x="143794" y="706151"/>
                    <a:pt x="141636" y="708345"/>
                  </a:cubicBezTo>
                  <a:cubicBezTo>
                    <a:pt x="139478" y="710539"/>
                    <a:pt x="136345" y="711608"/>
                    <a:pt x="131935" y="712181"/>
                  </a:cubicBezTo>
                  <a:cubicBezTo>
                    <a:pt x="127525" y="712755"/>
                    <a:pt x="121762" y="712851"/>
                    <a:pt x="114097" y="712983"/>
                  </a:cubicBezTo>
                  <a:cubicBezTo>
                    <a:pt x="105656" y="713129"/>
                    <a:pt x="97513" y="713147"/>
                    <a:pt x="91185" y="713056"/>
                  </a:cubicBezTo>
                  <a:cubicBezTo>
                    <a:pt x="88021" y="713011"/>
                    <a:pt x="85313" y="712939"/>
                    <a:pt x="83240" y="712842"/>
                  </a:cubicBezTo>
                  <a:cubicBezTo>
                    <a:pt x="81167" y="712745"/>
                    <a:pt x="79819" y="712654"/>
                    <a:pt x="79020" y="712457"/>
                  </a:cubicBezTo>
                  <a:cubicBezTo>
                    <a:pt x="77975" y="712200"/>
                    <a:pt x="76953" y="711932"/>
                    <a:pt x="76163" y="711067"/>
                  </a:cubicBezTo>
                  <a:cubicBezTo>
                    <a:pt x="75374" y="710202"/>
                    <a:pt x="74962" y="708940"/>
                    <a:pt x="74686" y="706923"/>
                  </a:cubicBezTo>
                  <a:cubicBezTo>
                    <a:pt x="74135" y="702888"/>
                    <a:pt x="74131" y="695528"/>
                    <a:pt x="74131" y="680980"/>
                  </a:cubicBezTo>
                  <a:cubicBezTo>
                    <a:pt x="74131" y="672845"/>
                    <a:pt x="74265" y="665100"/>
                    <a:pt x="74483" y="659164"/>
                  </a:cubicBezTo>
                  <a:cubicBezTo>
                    <a:pt x="74592" y="656197"/>
                    <a:pt x="74719" y="653680"/>
                    <a:pt x="74864" y="651786"/>
                  </a:cubicBezTo>
                  <a:cubicBezTo>
                    <a:pt x="74936" y="650839"/>
                    <a:pt x="75015" y="650051"/>
                    <a:pt x="75096" y="649427"/>
                  </a:cubicBezTo>
                  <a:cubicBezTo>
                    <a:pt x="75177" y="648803"/>
                    <a:pt x="75236" y="648384"/>
                    <a:pt x="75390" y="647983"/>
                  </a:cubicBezTo>
                  <a:cubicBezTo>
                    <a:pt x="75891" y="646678"/>
                    <a:pt x="77197" y="645574"/>
                    <a:pt x="78943" y="644335"/>
                  </a:cubicBezTo>
                  <a:cubicBezTo>
                    <a:pt x="80690" y="643097"/>
                    <a:pt x="82893" y="641854"/>
                    <a:pt x="85182" y="640873"/>
                  </a:cubicBezTo>
                  <a:cubicBezTo>
                    <a:pt x="88663" y="639381"/>
                    <a:pt x="90576" y="638331"/>
                    <a:pt x="91530" y="637258"/>
                  </a:cubicBezTo>
                  <a:cubicBezTo>
                    <a:pt x="92483" y="636185"/>
                    <a:pt x="92713" y="634992"/>
                    <a:pt x="92713" y="632616"/>
                  </a:cubicBezTo>
                  <a:cubicBezTo>
                    <a:pt x="92713" y="631206"/>
                    <a:pt x="92679" y="630471"/>
                    <a:pt x="92234" y="629981"/>
                  </a:cubicBezTo>
                  <a:cubicBezTo>
                    <a:pt x="91788" y="629492"/>
                    <a:pt x="90564" y="628946"/>
                    <a:pt x="87748" y="628602"/>
                  </a:cubicBezTo>
                  <a:cubicBezTo>
                    <a:pt x="82116" y="627915"/>
                    <a:pt x="70524" y="627905"/>
                    <a:pt x="47405" y="627905"/>
                  </a:cubicBezTo>
                  <a:close/>
                  <a:moveTo>
                    <a:pt x="307067" y="627905"/>
                  </a:moveTo>
                  <a:cubicBezTo>
                    <a:pt x="270967" y="627905"/>
                    <a:pt x="252889" y="627911"/>
                    <a:pt x="243972" y="628697"/>
                  </a:cubicBezTo>
                  <a:cubicBezTo>
                    <a:pt x="239513" y="629089"/>
                    <a:pt x="237385" y="629740"/>
                    <a:pt x="236572" y="630384"/>
                  </a:cubicBezTo>
                  <a:cubicBezTo>
                    <a:pt x="236165" y="630706"/>
                    <a:pt x="236017" y="630987"/>
                    <a:pt x="235911" y="631444"/>
                  </a:cubicBezTo>
                  <a:cubicBezTo>
                    <a:pt x="235807" y="631901"/>
                    <a:pt x="235796" y="632537"/>
                    <a:pt x="235796" y="633331"/>
                  </a:cubicBezTo>
                  <a:cubicBezTo>
                    <a:pt x="235796" y="636041"/>
                    <a:pt x="236021" y="637479"/>
                    <a:pt x="236565" y="638242"/>
                  </a:cubicBezTo>
                  <a:cubicBezTo>
                    <a:pt x="237110" y="639004"/>
                    <a:pt x="238173" y="639462"/>
                    <a:pt x="240449" y="639962"/>
                  </a:cubicBezTo>
                  <a:cubicBezTo>
                    <a:pt x="243676" y="640671"/>
                    <a:pt x="247659" y="642905"/>
                    <a:pt x="249765" y="645232"/>
                  </a:cubicBezTo>
                  <a:cubicBezTo>
                    <a:pt x="250640" y="646197"/>
                    <a:pt x="251375" y="647413"/>
                    <a:pt x="251885" y="649572"/>
                  </a:cubicBezTo>
                  <a:cubicBezTo>
                    <a:pt x="252394" y="651732"/>
                    <a:pt x="252744" y="654879"/>
                    <a:pt x="253010" y="660036"/>
                  </a:cubicBezTo>
                  <a:cubicBezTo>
                    <a:pt x="253542" y="670348"/>
                    <a:pt x="253730" y="688688"/>
                    <a:pt x="253975" y="722772"/>
                  </a:cubicBezTo>
                  <a:cubicBezTo>
                    <a:pt x="254272" y="764090"/>
                    <a:pt x="254383" y="785106"/>
                    <a:pt x="252901" y="796465"/>
                  </a:cubicBezTo>
                  <a:cubicBezTo>
                    <a:pt x="252160" y="802144"/>
                    <a:pt x="251017" y="805478"/>
                    <a:pt x="249155" y="807679"/>
                  </a:cubicBezTo>
                  <a:cubicBezTo>
                    <a:pt x="247294" y="809880"/>
                    <a:pt x="244831" y="810776"/>
                    <a:pt x="241842" y="811762"/>
                  </a:cubicBezTo>
                  <a:cubicBezTo>
                    <a:pt x="238950" y="812717"/>
                    <a:pt x="237458" y="813436"/>
                    <a:pt x="236736" y="814328"/>
                  </a:cubicBezTo>
                  <a:cubicBezTo>
                    <a:pt x="236014" y="815219"/>
                    <a:pt x="235796" y="816533"/>
                    <a:pt x="235796" y="819133"/>
                  </a:cubicBezTo>
                  <a:cubicBezTo>
                    <a:pt x="235796" y="820745"/>
                    <a:pt x="235933" y="822358"/>
                    <a:pt x="236148" y="823615"/>
                  </a:cubicBezTo>
                  <a:cubicBezTo>
                    <a:pt x="236256" y="824244"/>
                    <a:pt x="236380" y="824784"/>
                    <a:pt x="236507" y="825176"/>
                  </a:cubicBezTo>
                  <a:cubicBezTo>
                    <a:pt x="236608" y="825483"/>
                    <a:pt x="236678" y="825581"/>
                    <a:pt x="236707" y="825637"/>
                  </a:cubicBezTo>
                  <a:cubicBezTo>
                    <a:pt x="236751" y="825646"/>
                    <a:pt x="236766" y="825650"/>
                    <a:pt x="236822" y="825659"/>
                  </a:cubicBezTo>
                  <a:cubicBezTo>
                    <a:pt x="237112" y="825702"/>
                    <a:pt x="237563" y="825748"/>
                    <a:pt x="238139" y="825793"/>
                  </a:cubicBezTo>
                  <a:cubicBezTo>
                    <a:pt x="239293" y="825883"/>
                    <a:pt x="240964" y="825967"/>
                    <a:pt x="243064" y="826043"/>
                  </a:cubicBezTo>
                  <a:cubicBezTo>
                    <a:pt x="246961" y="826186"/>
                    <a:pt x="252615" y="826297"/>
                    <a:pt x="259019" y="826392"/>
                  </a:cubicBezTo>
                  <a:cubicBezTo>
                    <a:pt x="286247" y="827187"/>
                    <a:pt x="336879" y="827122"/>
                    <a:pt x="364962" y="826268"/>
                  </a:cubicBezTo>
                  <a:cubicBezTo>
                    <a:pt x="371423" y="826158"/>
                    <a:pt x="377141" y="826029"/>
                    <a:pt x="381116" y="825876"/>
                  </a:cubicBezTo>
                  <a:cubicBezTo>
                    <a:pt x="383257" y="825794"/>
                    <a:pt x="384969" y="825708"/>
                    <a:pt x="386171" y="825615"/>
                  </a:cubicBezTo>
                  <a:cubicBezTo>
                    <a:pt x="386772" y="825569"/>
                    <a:pt x="387248" y="825519"/>
                    <a:pt x="387569" y="825473"/>
                  </a:cubicBezTo>
                  <a:cubicBezTo>
                    <a:pt x="387665" y="825460"/>
                    <a:pt x="387734" y="825448"/>
                    <a:pt x="387794" y="825437"/>
                  </a:cubicBezTo>
                  <a:cubicBezTo>
                    <a:pt x="387818" y="825395"/>
                    <a:pt x="387885" y="825297"/>
                    <a:pt x="387953" y="825136"/>
                  </a:cubicBezTo>
                  <a:cubicBezTo>
                    <a:pt x="388102" y="824791"/>
                    <a:pt x="388285" y="824270"/>
                    <a:pt x="388487" y="823615"/>
                  </a:cubicBezTo>
                  <a:cubicBezTo>
                    <a:pt x="388890" y="822307"/>
                    <a:pt x="389368" y="820462"/>
                    <a:pt x="389884" y="818251"/>
                  </a:cubicBezTo>
                  <a:cubicBezTo>
                    <a:pt x="390916" y="813830"/>
                    <a:pt x="392105" y="807941"/>
                    <a:pt x="393230" y="801789"/>
                  </a:cubicBezTo>
                  <a:cubicBezTo>
                    <a:pt x="395481" y="789483"/>
                    <a:pt x="397466" y="775994"/>
                    <a:pt x="397462" y="771350"/>
                  </a:cubicBezTo>
                  <a:cubicBezTo>
                    <a:pt x="397461" y="770099"/>
                    <a:pt x="397429" y="769181"/>
                    <a:pt x="397306" y="768621"/>
                  </a:cubicBezTo>
                  <a:cubicBezTo>
                    <a:pt x="397183" y="768060"/>
                    <a:pt x="397083" y="767920"/>
                    <a:pt x="396769" y="767749"/>
                  </a:cubicBezTo>
                  <a:cubicBezTo>
                    <a:pt x="396140" y="767409"/>
                    <a:pt x="394015" y="767357"/>
                    <a:pt x="389881" y="767630"/>
                  </a:cubicBezTo>
                  <a:cubicBezTo>
                    <a:pt x="387739" y="767771"/>
                    <a:pt x="386154" y="767883"/>
                    <a:pt x="384977" y="768120"/>
                  </a:cubicBezTo>
                  <a:cubicBezTo>
                    <a:pt x="383801" y="768357"/>
                    <a:pt x="383063" y="768687"/>
                    <a:pt x="382382" y="769307"/>
                  </a:cubicBezTo>
                  <a:cubicBezTo>
                    <a:pt x="381021" y="770545"/>
                    <a:pt x="379848" y="773293"/>
                    <a:pt x="377581" y="778971"/>
                  </a:cubicBezTo>
                  <a:cubicBezTo>
                    <a:pt x="373389" y="789473"/>
                    <a:pt x="368552" y="796437"/>
                    <a:pt x="361216" y="800715"/>
                  </a:cubicBezTo>
                  <a:cubicBezTo>
                    <a:pt x="353881" y="804992"/>
                    <a:pt x="344191" y="806547"/>
                    <a:pt x="330338" y="806601"/>
                  </a:cubicBezTo>
                  <a:cubicBezTo>
                    <a:pt x="322167" y="806633"/>
                    <a:pt x="316993" y="806367"/>
                    <a:pt x="313469" y="805353"/>
                  </a:cubicBezTo>
                  <a:cubicBezTo>
                    <a:pt x="309945" y="804339"/>
                    <a:pt x="308064" y="802371"/>
                    <a:pt x="307064" y="799539"/>
                  </a:cubicBezTo>
                  <a:cubicBezTo>
                    <a:pt x="306754" y="798663"/>
                    <a:pt x="306588" y="797306"/>
                    <a:pt x="306410" y="795340"/>
                  </a:cubicBezTo>
                  <a:cubicBezTo>
                    <a:pt x="306234" y="793373"/>
                    <a:pt x="306086" y="790862"/>
                    <a:pt x="305964" y="787983"/>
                  </a:cubicBezTo>
                  <a:cubicBezTo>
                    <a:pt x="305719" y="782224"/>
                    <a:pt x="305582" y="774994"/>
                    <a:pt x="305557" y="767771"/>
                  </a:cubicBezTo>
                  <a:cubicBezTo>
                    <a:pt x="305533" y="760549"/>
                    <a:pt x="305621" y="753338"/>
                    <a:pt x="305826" y="747618"/>
                  </a:cubicBezTo>
                  <a:cubicBezTo>
                    <a:pt x="305928" y="744758"/>
                    <a:pt x="306061" y="742272"/>
                    <a:pt x="306225" y="740334"/>
                  </a:cubicBezTo>
                  <a:cubicBezTo>
                    <a:pt x="306389" y="738395"/>
                    <a:pt x="306538" y="737085"/>
                    <a:pt x="306857" y="736222"/>
                  </a:cubicBezTo>
                  <a:cubicBezTo>
                    <a:pt x="307178" y="735350"/>
                    <a:pt x="307583" y="734548"/>
                    <a:pt x="308308" y="733932"/>
                  </a:cubicBezTo>
                  <a:cubicBezTo>
                    <a:pt x="309034" y="733316"/>
                    <a:pt x="310002" y="732948"/>
                    <a:pt x="311299" y="732734"/>
                  </a:cubicBezTo>
                  <a:cubicBezTo>
                    <a:pt x="313893" y="732306"/>
                    <a:pt x="317983" y="732408"/>
                    <a:pt x="325333" y="732716"/>
                  </a:cubicBezTo>
                  <a:cubicBezTo>
                    <a:pt x="332742" y="733026"/>
                    <a:pt x="336921" y="733290"/>
                    <a:pt x="339872" y="734091"/>
                  </a:cubicBezTo>
                  <a:cubicBezTo>
                    <a:pt x="342824" y="734892"/>
                    <a:pt x="344484" y="736326"/>
                    <a:pt x="346427" y="738584"/>
                  </a:cubicBezTo>
                  <a:cubicBezTo>
                    <a:pt x="348899" y="741458"/>
                    <a:pt x="351326" y="746568"/>
                    <a:pt x="352042" y="750383"/>
                  </a:cubicBezTo>
                  <a:cubicBezTo>
                    <a:pt x="352333" y="751939"/>
                    <a:pt x="352574" y="753094"/>
                    <a:pt x="352858" y="753893"/>
                  </a:cubicBezTo>
                  <a:cubicBezTo>
                    <a:pt x="353142" y="754691"/>
                    <a:pt x="353426" y="755092"/>
                    <a:pt x="353842" y="755381"/>
                  </a:cubicBezTo>
                  <a:cubicBezTo>
                    <a:pt x="354673" y="755957"/>
                    <a:pt x="356587" y="756121"/>
                    <a:pt x="360501" y="756121"/>
                  </a:cubicBezTo>
                  <a:cubicBezTo>
                    <a:pt x="361961" y="756153"/>
                    <a:pt x="363407" y="755896"/>
                    <a:pt x="364838" y="755693"/>
                  </a:cubicBezTo>
                  <a:cubicBezTo>
                    <a:pt x="365706" y="755308"/>
                    <a:pt x="366262" y="754651"/>
                    <a:pt x="366737" y="752760"/>
                  </a:cubicBezTo>
                  <a:cubicBezTo>
                    <a:pt x="367685" y="748979"/>
                    <a:pt x="367727" y="740791"/>
                    <a:pt x="367727" y="724532"/>
                  </a:cubicBezTo>
                  <a:cubicBezTo>
                    <a:pt x="367727" y="709693"/>
                    <a:pt x="367651" y="701549"/>
                    <a:pt x="367219" y="697214"/>
                  </a:cubicBezTo>
                  <a:cubicBezTo>
                    <a:pt x="367003" y="695046"/>
                    <a:pt x="366668" y="693841"/>
                    <a:pt x="366366" y="693334"/>
                  </a:cubicBezTo>
                  <a:cubicBezTo>
                    <a:pt x="366065" y="692826"/>
                    <a:pt x="365963" y="692835"/>
                    <a:pt x="365368" y="692811"/>
                  </a:cubicBezTo>
                  <a:cubicBezTo>
                    <a:pt x="363509" y="692738"/>
                    <a:pt x="359889" y="692393"/>
                    <a:pt x="357202" y="692035"/>
                  </a:cubicBezTo>
                  <a:cubicBezTo>
                    <a:pt x="356158" y="691895"/>
                    <a:pt x="355378" y="691859"/>
                    <a:pt x="354825" y="691951"/>
                  </a:cubicBezTo>
                  <a:cubicBezTo>
                    <a:pt x="354272" y="692044"/>
                    <a:pt x="353934" y="692216"/>
                    <a:pt x="353544" y="692637"/>
                  </a:cubicBezTo>
                  <a:cubicBezTo>
                    <a:pt x="352763" y="693480"/>
                    <a:pt x="351940" y="695552"/>
                    <a:pt x="350782" y="699406"/>
                  </a:cubicBezTo>
                  <a:cubicBezTo>
                    <a:pt x="349673" y="703098"/>
                    <a:pt x="348746" y="705472"/>
                    <a:pt x="347283" y="707220"/>
                  </a:cubicBezTo>
                  <a:cubicBezTo>
                    <a:pt x="345821" y="708967"/>
                    <a:pt x="343887" y="709948"/>
                    <a:pt x="341085" y="710904"/>
                  </a:cubicBezTo>
                  <a:cubicBezTo>
                    <a:pt x="336368" y="712512"/>
                    <a:pt x="328165" y="713266"/>
                    <a:pt x="320891" y="713288"/>
                  </a:cubicBezTo>
                  <a:cubicBezTo>
                    <a:pt x="317254" y="713299"/>
                    <a:pt x="313869" y="713122"/>
                    <a:pt x="311277" y="712740"/>
                  </a:cubicBezTo>
                  <a:cubicBezTo>
                    <a:pt x="309981" y="712549"/>
                    <a:pt x="308885" y="712311"/>
                    <a:pt x="308018" y="711992"/>
                  </a:cubicBezTo>
                  <a:cubicBezTo>
                    <a:pt x="307151" y="711673"/>
                    <a:pt x="306384" y="711323"/>
                    <a:pt x="306087" y="710421"/>
                  </a:cubicBezTo>
                  <a:cubicBezTo>
                    <a:pt x="305955" y="710017"/>
                    <a:pt x="305944" y="709693"/>
                    <a:pt x="305899" y="709111"/>
                  </a:cubicBezTo>
                  <a:cubicBezTo>
                    <a:pt x="305852" y="708529"/>
                    <a:pt x="305808" y="707771"/>
                    <a:pt x="305772" y="706846"/>
                  </a:cubicBezTo>
                  <a:cubicBezTo>
                    <a:pt x="305698" y="704997"/>
                    <a:pt x="305642" y="702487"/>
                    <a:pt x="305605" y="699493"/>
                  </a:cubicBezTo>
                  <a:cubicBezTo>
                    <a:pt x="305531" y="693504"/>
                    <a:pt x="305534" y="685575"/>
                    <a:pt x="305635" y="677137"/>
                  </a:cubicBezTo>
                  <a:cubicBezTo>
                    <a:pt x="305815" y="661806"/>
                    <a:pt x="305826" y="654186"/>
                    <a:pt x="307493" y="649906"/>
                  </a:cubicBezTo>
                  <a:cubicBezTo>
                    <a:pt x="308326" y="647766"/>
                    <a:pt x="309740" y="646459"/>
                    <a:pt x="311609" y="645827"/>
                  </a:cubicBezTo>
                  <a:cubicBezTo>
                    <a:pt x="313477" y="645194"/>
                    <a:pt x="315742" y="645101"/>
                    <a:pt x="318697" y="644948"/>
                  </a:cubicBezTo>
                  <a:cubicBezTo>
                    <a:pt x="331758" y="644275"/>
                    <a:pt x="341700" y="645748"/>
                    <a:pt x="349099" y="649837"/>
                  </a:cubicBezTo>
                  <a:cubicBezTo>
                    <a:pt x="356498" y="653926"/>
                    <a:pt x="361250" y="660649"/>
                    <a:pt x="363892" y="670085"/>
                  </a:cubicBezTo>
                  <a:cubicBezTo>
                    <a:pt x="365100" y="674398"/>
                    <a:pt x="365767" y="676393"/>
                    <a:pt x="366734" y="677187"/>
                  </a:cubicBezTo>
                  <a:cubicBezTo>
                    <a:pt x="367218" y="677585"/>
                    <a:pt x="367845" y="677814"/>
                    <a:pt x="368933" y="677942"/>
                  </a:cubicBezTo>
                  <a:cubicBezTo>
                    <a:pt x="370022" y="678071"/>
                    <a:pt x="371523" y="678077"/>
                    <a:pt x="373542" y="678077"/>
                  </a:cubicBezTo>
                  <a:cubicBezTo>
                    <a:pt x="375573" y="678077"/>
                    <a:pt x="377071" y="678064"/>
                    <a:pt x="378068" y="677881"/>
                  </a:cubicBezTo>
                  <a:cubicBezTo>
                    <a:pt x="379065" y="677697"/>
                    <a:pt x="379485" y="677450"/>
                    <a:pt x="379850" y="676843"/>
                  </a:cubicBezTo>
                  <a:cubicBezTo>
                    <a:pt x="380581" y="675628"/>
                    <a:pt x="380727" y="672270"/>
                    <a:pt x="380721" y="665534"/>
                  </a:cubicBezTo>
                  <a:cubicBezTo>
                    <a:pt x="380721" y="658168"/>
                    <a:pt x="380174" y="646454"/>
                    <a:pt x="379527" y="639606"/>
                  </a:cubicBezTo>
                  <a:cubicBezTo>
                    <a:pt x="379231" y="636470"/>
                    <a:pt x="378982" y="634303"/>
                    <a:pt x="377890" y="632816"/>
                  </a:cubicBezTo>
                  <a:cubicBezTo>
                    <a:pt x="376799" y="631329"/>
                    <a:pt x="374723" y="630225"/>
                    <a:pt x="370236" y="629459"/>
                  </a:cubicBezTo>
                  <a:cubicBezTo>
                    <a:pt x="361263" y="627925"/>
                    <a:pt x="343169" y="627905"/>
                    <a:pt x="307068" y="627905"/>
                  </a:cubicBezTo>
                  <a:close/>
                  <a:moveTo>
                    <a:pt x="493210" y="627905"/>
                  </a:moveTo>
                  <a:cubicBezTo>
                    <a:pt x="451587" y="627905"/>
                    <a:pt x="430745" y="627915"/>
                    <a:pt x="420341" y="629118"/>
                  </a:cubicBezTo>
                  <a:cubicBezTo>
                    <a:pt x="415139" y="629719"/>
                    <a:pt x="412628" y="630648"/>
                    <a:pt x="411442" y="631767"/>
                  </a:cubicBezTo>
                  <a:cubicBezTo>
                    <a:pt x="410256" y="632886"/>
                    <a:pt x="410068" y="634395"/>
                    <a:pt x="409794" y="636833"/>
                  </a:cubicBezTo>
                  <a:cubicBezTo>
                    <a:pt x="409201" y="642127"/>
                    <a:pt x="408505" y="653989"/>
                    <a:pt x="408259" y="663073"/>
                  </a:cubicBezTo>
                  <a:cubicBezTo>
                    <a:pt x="408012" y="672182"/>
                    <a:pt x="408389" y="677468"/>
                    <a:pt x="409646" y="679826"/>
                  </a:cubicBezTo>
                  <a:cubicBezTo>
                    <a:pt x="410273" y="681005"/>
                    <a:pt x="410982" y="681498"/>
                    <a:pt x="412161" y="681706"/>
                  </a:cubicBezTo>
                  <a:cubicBezTo>
                    <a:pt x="413340" y="681914"/>
                    <a:pt x="415030" y="681721"/>
                    <a:pt x="417231" y="681169"/>
                  </a:cubicBezTo>
                  <a:cubicBezTo>
                    <a:pt x="419092" y="680702"/>
                    <a:pt x="420056" y="680169"/>
                    <a:pt x="420925" y="678817"/>
                  </a:cubicBezTo>
                  <a:cubicBezTo>
                    <a:pt x="421795" y="677465"/>
                    <a:pt x="422511" y="675158"/>
                    <a:pt x="423332" y="671330"/>
                  </a:cubicBezTo>
                  <a:cubicBezTo>
                    <a:pt x="425246" y="662404"/>
                    <a:pt x="428190" y="656148"/>
                    <a:pt x="433065" y="652076"/>
                  </a:cubicBezTo>
                  <a:cubicBezTo>
                    <a:pt x="437941" y="648005"/>
                    <a:pt x="444626" y="646215"/>
                    <a:pt x="453763" y="645910"/>
                  </a:cubicBezTo>
                  <a:cubicBezTo>
                    <a:pt x="456403" y="645822"/>
                    <a:pt x="458649" y="645694"/>
                    <a:pt x="460470" y="647083"/>
                  </a:cubicBezTo>
                  <a:cubicBezTo>
                    <a:pt x="462292" y="648472"/>
                    <a:pt x="463310" y="651085"/>
                    <a:pt x="464012" y="655898"/>
                  </a:cubicBezTo>
                  <a:cubicBezTo>
                    <a:pt x="465418" y="665524"/>
                    <a:pt x="465526" y="684488"/>
                    <a:pt x="465769" y="722496"/>
                  </a:cubicBezTo>
                  <a:cubicBezTo>
                    <a:pt x="466043" y="765347"/>
                    <a:pt x="466333" y="785850"/>
                    <a:pt x="464669" y="796664"/>
                  </a:cubicBezTo>
                  <a:cubicBezTo>
                    <a:pt x="463838" y="802071"/>
                    <a:pt x="462470" y="805157"/>
                    <a:pt x="460271" y="807233"/>
                  </a:cubicBezTo>
                  <a:cubicBezTo>
                    <a:pt x="458072" y="809308"/>
                    <a:pt x="455242" y="810278"/>
                    <a:pt x="451593" y="811842"/>
                  </a:cubicBezTo>
                  <a:cubicBezTo>
                    <a:pt x="448113" y="813334"/>
                    <a:pt x="446151" y="814407"/>
                    <a:pt x="445155" y="815478"/>
                  </a:cubicBezTo>
                  <a:cubicBezTo>
                    <a:pt x="444158" y="816550"/>
                    <a:pt x="443913" y="817667"/>
                    <a:pt x="443913" y="819852"/>
                  </a:cubicBezTo>
                  <a:cubicBezTo>
                    <a:pt x="443913" y="821257"/>
                    <a:pt x="444053" y="822688"/>
                    <a:pt x="444269" y="823815"/>
                  </a:cubicBezTo>
                  <a:cubicBezTo>
                    <a:pt x="444377" y="824379"/>
                    <a:pt x="444507" y="824869"/>
                    <a:pt x="444636" y="825227"/>
                  </a:cubicBezTo>
                  <a:cubicBezTo>
                    <a:pt x="444738" y="825509"/>
                    <a:pt x="444814" y="825612"/>
                    <a:pt x="444854" y="825677"/>
                  </a:cubicBezTo>
                  <a:cubicBezTo>
                    <a:pt x="445013" y="825707"/>
                    <a:pt x="445252" y="825740"/>
                    <a:pt x="445576" y="825775"/>
                  </a:cubicBezTo>
                  <a:cubicBezTo>
                    <a:pt x="446262" y="825847"/>
                    <a:pt x="447268" y="825915"/>
                    <a:pt x="448541" y="825978"/>
                  </a:cubicBezTo>
                  <a:cubicBezTo>
                    <a:pt x="451086" y="826104"/>
                    <a:pt x="454706" y="826205"/>
                    <a:pt x="459120" y="826276"/>
                  </a:cubicBezTo>
                  <a:cubicBezTo>
                    <a:pt x="467949" y="826416"/>
                    <a:pt x="479963" y="826433"/>
                    <a:pt x="493021" y="826297"/>
                  </a:cubicBezTo>
                  <a:cubicBezTo>
                    <a:pt x="516776" y="826050"/>
                    <a:pt x="527499" y="826200"/>
                    <a:pt x="533343" y="825325"/>
                  </a:cubicBezTo>
                  <a:cubicBezTo>
                    <a:pt x="534259" y="825109"/>
                    <a:pt x="536421" y="825195"/>
                    <a:pt x="539331" y="823307"/>
                  </a:cubicBezTo>
                  <a:cubicBezTo>
                    <a:pt x="540078" y="822823"/>
                    <a:pt x="540033" y="821628"/>
                    <a:pt x="540173" y="819953"/>
                  </a:cubicBezTo>
                  <a:cubicBezTo>
                    <a:pt x="540309" y="818331"/>
                    <a:pt x="540391" y="817124"/>
                    <a:pt x="540326" y="816262"/>
                  </a:cubicBezTo>
                  <a:cubicBezTo>
                    <a:pt x="540261" y="815401"/>
                    <a:pt x="540088" y="814935"/>
                    <a:pt x="539730" y="814527"/>
                  </a:cubicBezTo>
                  <a:cubicBezTo>
                    <a:pt x="539015" y="813712"/>
                    <a:pt x="537018" y="812998"/>
                    <a:pt x="532875" y="811838"/>
                  </a:cubicBezTo>
                  <a:cubicBezTo>
                    <a:pt x="529274" y="810830"/>
                    <a:pt x="526459" y="810309"/>
                    <a:pt x="524230" y="808521"/>
                  </a:cubicBezTo>
                  <a:cubicBezTo>
                    <a:pt x="522000" y="806733"/>
                    <a:pt x="520628" y="803786"/>
                    <a:pt x="519777" y="798417"/>
                  </a:cubicBezTo>
                  <a:cubicBezTo>
                    <a:pt x="518074" y="787679"/>
                    <a:pt x="518242" y="766741"/>
                    <a:pt x="518242" y="722924"/>
                  </a:cubicBezTo>
                  <a:cubicBezTo>
                    <a:pt x="518242" y="683976"/>
                    <a:pt x="518223" y="664545"/>
                    <a:pt x="519650" y="654777"/>
                  </a:cubicBezTo>
                  <a:cubicBezTo>
                    <a:pt x="520362" y="649892"/>
                    <a:pt x="521436" y="647262"/>
                    <a:pt x="523377" y="645965"/>
                  </a:cubicBezTo>
                  <a:cubicBezTo>
                    <a:pt x="525318" y="644667"/>
                    <a:pt x="527662" y="644983"/>
                    <a:pt x="530461" y="645275"/>
                  </a:cubicBezTo>
                  <a:cubicBezTo>
                    <a:pt x="540094" y="646282"/>
                    <a:pt x="546820" y="648269"/>
                    <a:pt x="551678" y="652359"/>
                  </a:cubicBezTo>
                  <a:cubicBezTo>
                    <a:pt x="556536" y="656450"/>
                    <a:pt x="559394" y="662544"/>
                    <a:pt x="561506" y="671439"/>
                  </a:cubicBezTo>
                  <a:cubicBezTo>
                    <a:pt x="562728" y="676584"/>
                    <a:pt x="563567" y="679071"/>
                    <a:pt x="564893" y="680047"/>
                  </a:cubicBezTo>
                  <a:cubicBezTo>
                    <a:pt x="565555" y="680535"/>
                    <a:pt x="566429" y="680779"/>
                    <a:pt x="567829" y="680817"/>
                  </a:cubicBezTo>
                  <a:cubicBezTo>
                    <a:pt x="569228" y="680854"/>
                    <a:pt x="571106" y="680669"/>
                    <a:pt x="573577" y="680367"/>
                  </a:cubicBezTo>
                  <a:cubicBezTo>
                    <a:pt x="575361" y="680149"/>
                    <a:pt x="576671" y="679976"/>
                    <a:pt x="577515" y="679706"/>
                  </a:cubicBezTo>
                  <a:cubicBezTo>
                    <a:pt x="578359" y="679437"/>
                    <a:pt x="578688" y="679184"/>
                    <a:pt x="578960" y="678596"/>
                  </a:cubicBezTo>
                  <a:cubicBezTo>
                    <a:pt x="579504" y="677419"/>
                    <a:pt x="579379" y="674336"/>
                    <a:pt x="578861" y="668176"/>
                  </a:cubicBezTo>
                  <a:cubicBezTo>
                    <a:pt x="578291" y="661397"/>
                    <a:pt x="577311" y="649372"/>
                    <a:pt x="576680" y="641450"/>
                  </a:cubicBezTo>
                  <a:cubicBezTo>
                    <a:pt x="576393" y="637850"/>
                    <a:pt x="576145" y="635338"/>
                    <a:pt x="574887" y="633596"/>
                  </a:cubicBezTo>
                  <a:cubicBezTo>
                    <a:pt x="573272" y="631360"/>
                    <a:pt x="570496" y="630792"/>
                    <a:pt x="569435" y="630420"/>
                  </a:cubicBezTo>
                  <a:cubicBezTo>
                    <a:pt x="568346" y="630089"/>
                    <a:pt x="567567" y="629952"/>
                    <a:pt x="566038" y="629691"/>
                  </a:cubicBezTo>
                  <a:cubicBezTo>
                    <a:pt x="555688" y="627925"/>
                    <a:pt x="534832" y="627905"/>
                    <a:pt x="493209" y="627905"/>
                  </a:cubicBezTo>
                  <a:close/>
                  <a:moveTo>
                    <a:pt x="927594" y="627905"/>
                  </a:moveTo>
                  <a:cubicBezTo>
                    <a:pt x="904556" y="627905"/>
                    <a:pt x="892998" y="627920"/>
                    <a:pt x="887407" y="628700"/>
                  </a:cubicBezTo>
                  <a:cubicBezTo>
                    <a:pt x="884611" y="629090"/>
                    <a:pt x="883437" y="629678"/>
                    <a:pt x="882968" y="630268"/>
                  </a:cubicBezTo>
                  <a:cubicBezTo>
                    <a:pt x="882499" y="630858"/>
                    <a:pt x="882449" y="631799"/>
                    <a:pt x="882449" y="633407"/>
                  </a:cubicBezTo>
                  <a:cubicBezTo>
                    <a:pt x="882449" y="636328"/>
                    <a:pt x="882635" y="637704"/>
                    <a:pt x="883353" y="638536"/>
                  </a:cubicBezTo>
                  <a:cubicBezTo>
                    <a:pt x="884071" y="639368"/>
                    <a:pt x="885702" y="640002"/>
                    <a:pt x="889004" y="640891"/>
                  </a:cubicBezTo>
                  <a:cubicBezTo>
                    <a:pt x="891084" y="641451"/>
                    <a:pt x="893129" y="642330"/>
                    <a:pt x="894803" y="643315"/>
                  </a:cubicBezTo>
                  <a:cubicBezTo>
                    <a:pt x="896477" y="644301"/>
                    <a:pt x="897794" y="645317"/>
                    <a:pt x="898396" y="646567"/>
                  </a:cubicBezTo>
                  <a:cubicBezTo>
                    <a:pt x="898558" y="646902"/>
                    <a:pt x="898578" y="647128"/>
                    <a:pt x="898639" y="647496"/>
                  </a:cubicBezTo>
                  <a:cubicBezTo>
                    <a:pt x="898701" y="647864"/>
                    <a:pt x="898758" y="648326"/>
                    <a:pt x="898818" y="648890"/>
                  </a:cubicBezTo>
                  <a:cubicBezTo>
                    <a:pt x="898933" y="650017"/>
                    <a:pt x="899048" y="651550"/>
                    <a:pt x="899166" y="653448"/>
                  </a:cubicBezTo>
                  <a:cubicBezTo>
                    <a:pt x="899402" y="657246"/>
                    <a:pt x="899642" y="662509"/>
                    <a:pt x="899870" y="668869"/>
                  </a:cubicBezTo>
                  <a:cubicBezTo>
                    <a:pt x="900326" y="681589"/>
                    <a:pt x="900739" y="698683"/>
                    <a:pt x="901002" y="717084"/>
                  </a:cubicBezTo>
                  <a:cubicBezTo>
                    <a:pt x="901481" y="750532"/>
                    <a:pt x="901723" y="767266"/>
                    <a:pt x="902440" y="776841"/>
                  </a:cubicBezTo>
                  <a:cubicBezTo>
                    <a:pt x="903156" y="786416"/>
                    <a:pt x="904279" y="788709"/>
                    <a:pt x="906686" y="793819"/>
                  </a:cubicBezTo>
                  <a:cubicBezTo>
                    <a:pt x="915803" y="813170"/>
                    <a:pt x="933099" y="825026"/>
                    <a:pt x="959133" y="829622"/>
                  </a:cubicBezTo>
                  <a:cubicBezTo>
                    <a:pt x="967421" y="831085"/>
                    <a:pt x="980283" y="831822"/>
                    <a:pt x="989412" y="831353"/>
                  </a:cubicBezTo>
                  <a:cubicBezTo>
                    <a:pt x="1026234" y="829460"/>
                    <a:pt x="1051157" y="814461"/>
                    <a:pt x="1061127" y="788455"/>
                  </a:cubicBezTo>
                  <a:cubicBezTo>
                    <a:pt x="1062962" y="783668"/>
                    <a:pt x="1063933" y="780165"/>
                    <a:pt x="1064586" y="770319"/>
                  </a:cubicBezTo>
                  <a:cubicBezTo>
                    <a:pt x="1065239" y="760473"/>
                    <a:pt x="1065540" y="744370"/>
                    <a:pt x="1065976" y="714696"/>
                  </a:cubicBezTo>
                  <a:cubicBezTo>
                    <a:pt x="1066410" y="685158"/>
                    <a:pt x="1066707" y="669151"/>
                    <a:pt x="1067312" y="659952"/>
                  </a:cubicBezTo>
                  <a:cubicBezTo>
                    <a:pt x="1067614" y="655353"/>
                    <a:pt x="1067987" y="652452"/>
                    <a:pt x="1068520" y="650374"/>
                  </a:cubicBezTo>
                  <a:cubicBezTo>
                    <a:pt x="1069053" y="648296"/>
                    <a:pt x="1069785" y="647024"/>
                    <a:pt x="1070658" y="645914"/>
                  </a:cubicBezTo>
                  <a:cubicBezTo>
                    <a:pt x="1072844" y="643135"/>
                    <a:pt x="1077365" y="640577"/>
                    <a:pt x="1081186" y="639860"/>
                  </a:cubicBezTo>
                  <a:cubicBezTo>
                    <a:pt x="1084069" y="639319"/>
                    <a:pt x="1085445" y="638852"/>
                    <a:pt x="1086046" y="638151"/>
                  </a:cubicBezTo>
                  <a:cubicBezTo>
                    <a:pt x="1086647" y="637449"/>
                    <a:pt x="1086852" y="636096"/>
                    <a:pt x="1086852" y="633273"/>
                  </a:cubicBezTo>
                  <a:cubicBezTo>
                    <a:pt x="1086852" y="631699"/>
                    <a:pt x="1086796" y="630694"/>
                    <a:pt x="1086442" y="630123"/>
                  </a:cubicBezTo>
                  <a:cubicBezTo>
                    <a:pt x="1086087" y="629552"/>
                    <a:pt x="1085313" y="629053"/>
                    <a:pt x="1083222" y="628678"/>
                  </a:cubicBezTo>
                  <a:cubicBezTo>
                    <a:pt x="1079040" y="627929"/>
                    <a:pt x="1070206" y="627905"/>
                    <a:pt x="1052631" y="627905"/>
                  </a:cubicBezTo>
                  <a:cubicBezTo>
                    <a:pt x="1034151" y="627905"/>
                    <a:pt x="1024716" y="627976"/>
                    <a:pt x="1020439" y="628990"/>
                  </a:cubicBezTo>
                  <a:cubicBezTo>
                    <a:pt x="1019370" y="629244"/>
                    <a:pt x="1018638" y="629552"/>
                    <a:pt x="1018174" y="629872"/>
                  </a:cubicBezTo>
                  <a:cubicBezTo>
                    <a:pt x="1017711" y="630193"/>
                    <a:pt x="1017499" y="630499"/>
                    <a:pt x="1017358" y="630918"/>
                  </a:cubicBezTo>
                  <a:cubicBezTo>
                    <a:pt x="1017076" y="631755"/>
                    <a:pt x="1017256" y="633225"/>
                    <a:pt x="1017655" y="635313"/>
                  </a:cubicBezTo>
                  <a:cubicBezTo>
                    <a:pt x="1017878" y="636476"/>
                    <a:pt x="1018465" y="637417"/>
                    <a:pt x="1019641" y="638321"/>
                  </a:cubicBezTo>
                  <a:cubicBezTo>
                    <a:pt x="1020816" y="639226"/>
                    <a:pt x="1022592" y="640051"/>
                    <a:pt x="1025045" y="640786"/>
                  </a:cubicBezTo>
                  <a:cubicBezTo>
                    <a:pt x="1028331" y="641770"/>
                    <a:pt x="1030930" y="642495"/>
                    <a:pt x="1032971" y="644244"/>
                  </a:cubicBezTo>
                  <a:cubicBezTo>
                    <a:pt x="1035012" y="645994"/>
                    <a:pt x="1036305" y="648687"/>
                    <a:pt x="1037097" y="653209"/>
                  </a:cubicBezTo>
                  <a:cubicBezTo>
                    <a:pt x="1038683" y="662252"/>
                    <a:pt x="1038483" y="678993"/>
                    <a:pt x="1038168" y="712747"/>
                  </a:cubicBezTo>
                  <a:cubicBezTo>
                    <a:pt x="1037896" y="741892"/>
                    <a:pt x="1037729" y="756979"/>
                    <a:pt x="1037105" y="765891"/>
                  </a:cubicBezTo>
                  <a:cubicBezTo>
                    <a:pt x="1036481" y="774804"/>
                    <a:pt x="1035337" y="777673"/>
                    <a:pt x="1033265" y="781878"/>
                  </a:cubicBezTo>
                  <a:cubicBezTo>
                    <a:pt x="1029948" y="788610"/>
                    <a:pt x="1025705" y="793530"/>
                    <a:pt x="1020022" y="796831"/>
                  </a:cubicBezTo>
                  <a:cubicBezTo>
                    <a:pt x="1014338" y="800132"/>
                    <a:pt x="1007265" y="801810"/>
                    <a:pt x="998290" y="802253"/>
                  </a:cubicBezTo>
                  <a:cubicBezTo>
                    <a:pt x="979708" y="803171"/>
                    <a:pt x="965743" y="797592"/>
                    <a:pt x="958610" y="786117"/>
                  </a:cubicBezTo>
                  <a:cubicBezTo>
                    <a:pt x="956372" y="782516"/>
                    <a:pt x="955119" y="780345"/>
                    <a:pt x="954484" y="771411"/>
                  </a:cubicBezTo>
                  <a:cubicBezTo>
                    <a:pt x="953849" y="762478"/>
                    <a:pt x="953712" y="746577"/>
                    <a:pt x="953435" y="714791"/>
                  </a:cubicBezTo>
                  <a:cubicBezTo>
                    <a:pt x="953157" y="682972"/>
                    <a:pt x="953015" y="667077"/>
                    <a:pt x="953537" y="658457"/>
                  </a:cubicBezTo>
                  <a:cubicBezTo>
                    <a:pt x="953798" y="654147"/>
                    <a:pt x="954217" y="651634"/>
                    <a:pt x="954931" y="649819"/>
                  </a:cubicBezTo>
                  <a:cubicBezTo>
                    <a:pt x="955645" y="648005"/>
                    <a:pt x="956669" y="646970"/>
                    <a:pt x="957842" y="645798"/>
                  </a:cubicBezTo>
                  <a:cubicBezTo>
                    <a:pt x="960594" y="643046"/>
                    <a:pt x="965236" y="640409"/>
                    <a:pt x="968668" y="639722"/>
                  </a:cubicBezTo>
                  <a:cubicBezTo>
                    <a:pt x="971173" y="639221"/>
                    <a:pt x="972295" y="638784"/>
                    <a:pt x="972762" y="638125"/>
                  </a:cubicBezTo>
                  <a:cubicBezTo>
                    <a:pt x="973228" y="637467"/>
                    <a:pt x="973352" y="636082"/>
                    <a:pt x="973164" y="633302"/>
                  </a:cubicBezTo>
                  <a:cubicBezTo>
                    <a:pt x="973058" y="631736"/>
                    <a:pt x="972963" y="630829"/>
                    <a:pt x="972435" y="630232"/>
                  </a:cubicBezTo>
                  <a:cubicBezTo>
                    <a:pt x="971907" y="629635"/>
                    <a:pt x="970666" y="629059"/>
                    <a:pt x="967840" y="628678"/>
                  </a:cubicBezTo>
                  <a:cubicBezTo>
                    <a:pt x="962189" y="627916"/>
                    <a:pt x="950633" y="627905"/>
                    <a:pt x="927595" y="627905"/>
                  </a:cubicBezTo>
                  <a:close/>
                  <a:moveTo>
                    <a:pt x="1148321" y="627905"/>
                  </a:moveTo>
                  <a:cubicBezTo>
                    <a:pt x="1125484" y="627905"/>
                    <a:pt x="1114023" y="627918"/>
                    <a:pt x="1108482" y="628689"/>
                  </a:cubicBezTo>
                  <a:cubicBezTo>
                    <a:pt x="1105711" y="629075"/>
                    <a:pt x="1104549" y="629659"/>
                    <a:pt x="1104087" y="630239"/>
                  </a:cubicBezTo>
                  <a:cubicBezTo>
                    <a:pt x="1103624" y="630819"/>
                    <a:pt x="1103575" y="631745"/>
                    <a:pt x="1103575" y="633335"/>
                  </a:cubicBezTo>
                  <a:cubicBezTo>
                    <a:pt x="1103575" y="636105"/>
                    <a:pt x="1103788" y="637514"/>
                    <a:pt x="1104482" y="638419"/>
                  </a:cubicBezTo>
                  <a:cubicBezTo>
                    <a:pt x="1105176" y="639325"/>
                    <a:pt x="1106607" y="640024"/>
                    <a:pt x="1109454" y="640964"/>
                  </a:cubicBezTo>
                  <a:cubicBezTo>
                    <a:pt x="1111335" y="641584"/>
                    <a:pt x="1113215" y="642512"/>
                    <a:pt x="1114779" y="643529"/>
                  </a:cubicBezTo>
                  <a:cubicBezTo>
                    <a:pt x="1116342" y="644547"/>
                    <a:pt x="1117591" y="645597"/>
                    <a:pt x="1118219" y="646770"/>
                  </a:cubicBezTo>
                  <a:cubicBezTo>
                    <a:pt x="1118415" y="647136"/>
                    <a:pt x="1118471" y="647452"/>
                    <a:pt x="1118557" y="647914"/>
                  </a:cubicBezTo>
                  <a:cubicBezTo>
                    <a:pt x="1118642" y="648375"/>
                    <a:pt x="1118720" y="648950"/>
                    <a:pt x="1118796" y="649641"/>
                  </a:cubicBezTo>
                  <a:cubicBezTo>
                    <a:pt x="1118947" y="651025"/>
                    <a:pt x="1119083" y="652876"/>
                    <a:pt x="1119213" y="655147"/>
                  </a:cubicBezTo>
                  <a:cubicBezTo>
                    <a:pt x="1119474" y="659688"/>
                    <a:pt x="1119697" y="665893"/>
                    <a:pt x="1119881" y="673210"/>
                  </a:cubicBezTo>
                  <a:cubicBezTo>
                    <a:pt x="1120250" y="687844"/>
                    <a:pt x="1120466" y="706932"/>
                    <a:pt x="1120516" y="726020"/>
                  </a:cubicBezTo>
                  <a:cubicBezTo>
                    <a:pt x="1120567" y="745107"/>
                    <a:pt x="1120451" y="764191"/>
                    <a:pt x="1120161" y="778819"/>
                  </a:cubicBezTo>
                  <a:cubicBezTo>
                    <a:pt x="1120016" y="786133"/>
                    <a:pt x="1119824" y="792331"/>
                    <a:pt x="1119587" y="796867"/>
                  </a:cubicBezTo>
                  <a:cubicBezTo>
                    <a:pt x="1119468" y="799136"/>
                    <a:pt x="1119339" y="800989"/>
                    <a:pt x="1119196" y="802369"/>
                  </a:cubicBezTo>
                  <a:cubicBezTo>
                    <a:pt x="1119123" y="803060"/>
                    <a:pt x="1119051" y="803629"/>
                    <a:pt x="1118967" y="804090"/>
                  </a:cubicBezTo>
                  <a:cubicBezTo>
                    <a:pt x="1118883" y="804550"/>
                    <a:pt x="1118829" y="804865"/>
                    <a:pt x="1118633" y="805233"/>
                  </a:cubicBezTo>
                  <a:cubicBezTo>
                    <a:pt x="1117921" y="806563"/>
                    <a:pt x="1116572" y="807836"/>
                    <a:pt x="1114931" y="809000"/>
                  </a:cubicBezTo>
                  <a:cubicBezTo>
                    <a:pt x="1113290" y="810164"/>
                    <a:pt x="1111356" y="811189"/>
                    <a:pt x="1109454" y="811816"/>
                  </a:cubicBezTo>
                  <a:cubicBezTo>
                    <a:pt x="1106652" y="812741"/>
                    <a:pt x="1105210" y="813450"/>
                    <a:pt x="1104504" y="814339"/>
                  </a:cubicBezTo>
                  <a:cubicBezTo>
                    <a:pt x="1103798" y="815227"/>
                    <a:pt x="1103575" y="816548"/>
                    <a:pt x="1103575" y="819133"/>
                  </a:cubicBezTo>
                  <a:cubicBezTo>
                    <a:pt x="1103575" y="820745"/>
                    <a:pt x="1103712" y="822358"/>
                    <a:pt x="1103927" y="823615"/>
                  </a:cubicBezTo>
                  <a:cubicBezTo>
                    <a:pt x="1104035" y="824244"/>
                    <a:pt x="1104159" y="824784"/>
                    <a:pt x="1104286" y="825176"/>
                  </a:cubicBezTo>
                  <a:cubicBezTo>
                    <a:pt x="1104388" y="825490"/>
                    <a:pt x="1104466" y="825598"/>
                    <a:pt x="1104490" y="825648"/>
                  </a:cubicBezTo>
                  <a:cubicBezTo>
                    <a:pt x="1104634" y="825677"/>
                    <a:pt x="1104843" y="825714"/>
                    <a:pt x="1105132" y="825749"/>
                  </a:cubicBezTo>
                  <a:cubicBezTo>
                    <a:pt x="1105759" y="825826"/>
                    <a:pt x="1106682" y="825904"/>
                    <a:pt x="1107846" y="825978"/>
                  </a:cubicBezTo>
                  <a:cubicBezTo>
                    <a:pt x="1110177" y="826125"/>
                    <a:pt x="1113487" y="826258"/>
                    <a:pt x="1117522" y="826370"/>
                  </a:cubicBezTo>
                  <a:cubicBezTo>
                    <a:pt x="1125593" y="826594"/>
                    <a:pt x="1136564" y="826733"/>
                    <a:pt x="1148480" y="826733"/>
                  </a:cubicBezTo>
                  <a:cubicBezTo>
                    <a:pt x="1170159" y="826733"/>
                    <a:pt x="1181070" y="826864"/>
                    <a:pt x="1186269" y="825862"/>
                  </a:cubicBezTo>
                  <a:cubicBezTo>
                    <a:pt x="1189912" y="825159"/>
                    <a:pt x="1190910" y="821493"/>
                    <a:pt x="1190910" y="820603"/>
                  </a:cubicBezTo>
                  <a:cubicBezTo>
                    <a:pt x="1190910" y="817425"/>
                    <a:pt x="1190719" y="815814"/>
                    <a:pt x="1190017" y="814818"/>
                  </a:cubicBezTo>
                  <a:cubicBezTo>
                    <a:pt x="1189316" y="813822"/>
                    <a:pt x="1187855" y="813088"/>
                    <a:pt x="1184849" y="812002"/>
                  </a:cubicBezTo>
                  <a:cubicBezTo>
                    <a:pt x="1181858" y="810920"/>
                    <a:pt x="1179403" y="809950"/>
                    <a:pt x="1177547" y="807704"/>
                  </a:cubicBezTo>
                  <a:cubicBezTo>
                    <a:pt x="1175692" y="805459"/>
                    <a:pt x="1174547" y="802103"/>
                    <a:pt x="1173805" y="796410"/>
                  </a:cubicBezTo>
                  <a:cubicBezTo>
                    <a:pt x="1172323" y="785025"/>
                    <a:pt x="1172434" y="764038"/>
                    <a:pt x="1172731" y="722772"/>
                  </a:cubicBezTo>
                  <a:cubicBezTo>
                    <a:pt x="1172979" y="688329"/>
                    <a:pt x="1173160" y="670001"/>
                    <a:pt x="1173700" y="659767"/>
                  </a:cubicBezTo>
                  <a:cubicBezTo>
                    <a:pt x="1173970" y="654650"/>
                    <a:pt x="1174324" y="651556"/>
                    <a:pt x="1174851" y="649431"/>
                  </a:cubicBezTo>
                  <a:cubicBezTo>
                    <a:pt x="1175377" y="647306"/>
                    <a:pt x="1176143" y="646112"/>
                    <a:pt x="1177036" y="645126"/>
                  </a:cubicBezTo>
                  <a:cubicBezTo>
                    <a:pt x="1178079" y="643974"/>
                    <a:pt x="1179355" y="642949"/>
                    <a:pt x="1180614" y="642187"/>
                  </a:cubicBezTo>
                  <a:cubicBezTo>
                    <a:pt x="1181873" y="641424"/>
                    <a:pt x="1183075" y="640895"/>
                    <a:pt x="1184222" y="640884"/>
                  </a:cubicBezTo>
                  <a:cubicBezTo>
                    <a:pt x="1186479" y="640862"/>
                    <a:pt x="1187924" y="640350"/>
                    <a:pt x="1189070" y="639156"/>
                  </a:cubicBezTo>
                  <a:cubicBezTo>
                    <a:pt x="1190217" y="637963"/>
                    <a:pt x="1191096" y="635947"/>
                    <a:pt x="1191774" y="632819"/>
                  </a:cubicBezTo>
                  <a:cubicBezTo>
                    <a:pt x="1191938" y="632065"/>
                    <a:pt x="1192068" y="631434"/>
                    <a:pt x="1192097" y="630965"/>
                  </a:cubicBezTo>
                  <a:cubicBezTo>
                    <a:pt x="1192127" y="630496"/>
                    <a:pt x="1192069" y="630227"/>
                    <a:pt x="1191937" y="630014"/>
                  </a:cubicBezTo>
                  <a:cubicBezTo>
                    <a:pt x="1191672" y="629589"/>
                    <a:pt x="1190684" y="629015"/>
                    <a:pt x="1187996" y="628649"/>
                  </a:cubicBezTo>
                  <a:cubicBezTo>
                    <a:pt x="1182619" y="627918"/>
                    <a:pt x="1171157" y="627905"/>
                    <a:pt x="1148320" y="627905"/>
                  </a:cubicBezTo>
                  <a:close/>
                  <a:moveTo>
                    <a:pt x="1297056" y="627905"/>
                  </a:moveTo>
                  <a:cubicBezTo>
                    <a:pt x="1258650" y="627905"/>
                    <a:pt x="1239398" y="627939"/>
                    <a:pt x="1229889" y="630032"/>
                  </a:cubicBezTo>
                  <a:cubicBezTo>
                    <a:pt x="1225134" y="631079"/>
                    <a:pt x="1222944" y="632540"/>
                    <a:pt x="1221719" y="634688"/>
                  </a:cubicBezTo>
                  <a:cubicBezTo>
                    <a:pt x="1220495" y="636837"/>
                    <a:pt x="1220224" y="639936"/>
                    <a:pt x="1219908" y="644234"/>
                  </a:cubicBezTo>
                  <a:cubicBezTo>
                    <a:pt x="1219214" y="653693"/>
                    <a:pt x="1218134" y="667123"/>
                    <a:pt x="1217506" y="674099"/>
                  </a:cubicBezTo>
                  <a:cubicBezTo>
                    <a:pt x="1217221" y="677265"/>
                    <a:pt x="1217009" y="679634"/>
                    <a:pt x="1216976" y="681347"/>
                  </a:cubicBezTo>
                  <a:cubicBezTo>
                    <a:pt x="1216943" y="683059"/>
                    <a:pt x="1217128" y="684085"/>
                    <a:pt x="1217401" y="684559"/>
                  </a:cubicBezTo>
                  <a:cubicBezTo>
                    <a:pt x="1217674" y="685032"/>
                    <a:pt x="1217994" y="685209"/>
                    <a:pt x="1218972" y="685310"/>
                  </a:cubicBezTo>
                  <a:cubicBezTo>
                    <a:pt x="1219950" y="685411"/>
                    <a:pt x="1221456" y="685316"/>
                    <a:pt x="1223483" y="685168"/>
                  </a:cubicBezTo>
                  <a:cubicBezTo>
                    <a:pt x="1227127" y="684906"/>
                    <a:pt x="1229061" y="684571"/>
                    <a:pt x="1230023" y="683931"/>
                  </a:cubicBezTo>
                  <a:cubicBezTo>
                    <a:pt x="1230505" y="683611"/>
                    <a:pt x="1230815" y="683228"/>
                    <a:pt x="1231108" y="682570"/>
                  </a:cubicBezTo>
                  <a:cubicBezTo>
                    <a:pt x="1231402" y="681912"/>
                    <a:pt x="1231647" y="680984"/>
                    <a:pt x="1231903" y="679746"/>
                  </a:cubicBezTo>
                  <a:cubicBezTo>
                    <a:pt x="1232820" y="675325"/>
                    <a:pt x="1234987" y="670122"/>
                    <a:pt x="1237623" y="665440"/>
                  </a:cubicBezTo>
                  <a:cubicBezTo>
                    <a:pt x="1240259" y="660757"/>
                    <a:pt x="1243332" y="656615"/>
                    <a:pt x="1246246" y="654323"/>
                  </a:cubicBezTo>
                  <a:cubicBezTo>
                    <a:pt x="1249117" y="652065"/>
                    <a:pt x="1254352" y="649471"/>
                    <a:pt x="1258230" y="648360"/>
                  </a:cubicBezTo>
                  <a:cubicBezTo>
                    <a:pt x="1260402" y="647738"/>
                    <a:pt x="1264533" y="647166"/>
                    <a:pt x="1269655" y="646633"/>
                  </a:cubicBezTo>
                  <a:cubicBezTo>
                    <a:pt x="1274777" y="646099"/>
                    <a:pt x="1280838" y="645628"/>
                    <a:pt x="1286651" y="645282"/>
                  </a:cubicBezTo>
                  <a:cubicBezTo>
                    <a:pt x="1292464" y="644937"/>
                    <a:pt x="1298023" y="644717"/>
                    <a:pt x="1302152" y="644702"/>
                  </a:cubicBezTo>
                  <a:cubicBezTo>
                    <a:pt x="1304217" y="644694"/>
                    <a:pt x="1305921" y="644737"/>
                    <a:pt x="1307150" y="644843"/>
                  </a:cubicBezTo>
                  <a:cubicBezTo>
                    <a:pt x="1307764" y="644896"/>
                    <a:pt x="1308253" y="644958"/>
                    <a:pt x="1308663" y="645065"/>
                  </a:cubicBezTo>
                  <a:cubicBezTo>
                    <a:pt x="1308868" y="645118"/>
                    <a:pt x="1309051" y="645175"/>
                    <a:pt x="1309265" y="645304"/>
                  </a:cubicBezTo>
                  <a:cubicBezTo>
                    <a:pt x="1309479" y="645434"/>
                    <a:pt x="1309835" y="645752"/>
                    <a:pt x="1309835" y="646259"/>
                  </a:cubicBezTo>
                  <a:cubicBezTo>
                    <a:pt x="1309835" y="646672"/>
                    <a:pt x="1309766" y="646642"/>
                    <a:pt x="1309726" y="646741"/>
                  </a:cubicBezTo>
                  <a:cubicBezTo>
                    <a:pt x="1309685" y="646841"/>
                    <a:pt x="1309640" y="646943"/>
                    <a:pt x="1309581" y="647064"/>
                  </a:cubicBezTo>
                  <a:cubicBezTo>
                    <a:pt x="1309464" y="647308"/>
                    <a:pt x="1309300" y="647621"/>
                    <a:pt x="1309087" y="648019"/>
                  </a:cubicBezTo>
                  <a:cubicBezTo>
                    <a:pt x="1308662" y="648815"/>
                    <a:pt x="1308040" y="649933"/>
                    <a:pt x="1307243" y="651343"/>
                  </a:cubicBezTo>
                  <a:cubicBezTo>
                    <a:pt x="1305650" y="654165"/>
                    <a:pt x="1303350" y="658157"/>
                    <a:pt x="1300511" y="663026"/>
                  </a:cubicBezTo>
                  <a:cubicBezTo>
                    <a:pt x="1294834" y="672765"/>
                    <a:pt x="1287006" y="686017"/>
                    <a:pt x="1278394" y="700441"/>
                  </a:cubicBezTo>
                  <a:cubicBezTo>
                    <a:pt x="1253209" y="742622"/>
                    <a:pt x="1236448" y="770845"/>
                    <a:pt x="1225951" y="788814"/>
                  </a:cubicBezTo>
                  <a:cubicBezTo>
                    <a:pt x="1220702" y="797798"/>
                    <a:pt x="1217019" y="804219"/>
                    <a:pt x="1214635" y="808532"/>
                  </a:cubicBezTo>
                  <a:cubicBezTo>
                    <a:pt x="1213442" y="810688"/>
                    <a:pt x="1212571" y="812319"/>
                    <a:pt x="1212000" y="813468"/>
                  </a:cubicBezTo>
                  <a:cubicBezTo>
                    <a:pt x="1211714" y="814042"/>
                    <a:pt x="1211503" y="814500"/>
                    <a:pt x="1211365" y="814829"/>
                  </a:cubicBezTo>
                  <a:cubicBezTo>
                    <a:pt x="1211253" y="815096"/>
                    <a:pt x="1211194" y="815308"/>
                    <a:pt x="1211179" y="815344"/>
                  </a:cubicBezTo>
                  <a:lnTo>
                    <a:pt x="1211179" y="815348"/>
                  </a:lnTo>
                  <a:cubicBezTo>
                    <a:pt x="1211050" y="816378"/>
                    <a:pt x="1211008" y="819741"/>
                    <a:pt x="1211129" y="822512"/>
                  </a:cubicBezTo>
                  <a:cubicBezTo>
                    <a:pt x="1211156" y="823151"/>
                    <a:pt x="1211194" y="823620"/>
                    <a:pt x="1211303" y="823920"/>
                  </a:cubicBezTo>
                  <a:cubicBezTo>
                    <a:pt x="1211413" y="824220"/>
                    <a:pt x="1211543" y="824417"/>
                    <a:pt x="1212040" y="824693"/>
                  </a:cubicBezTo>
                  <a:cubicBezTo>
                    <a:pt x="1213033" y="825246"/>
                    <a:pt x="1215523" y="825777"/>
                    <a:pt x="1220543" y="826094"/>
                  </a:cubicBezTo>
                  <a:cubicBezTo>
                    <a:pt x="1230584" y="826727"/>
                    <a:pt x="1250783" y="826733"/>
                    <a:pt x="1291144" y="826733"/>
                  </a:cubicBezTo>
                  <a:cubicBezTo>
                    <a:pt x="1313338" y="826733"/>
                    <a:pt x="1333618" y="826564"/>
                    <a:pt x="1348407" y="826294"/>
                  </a:cubicBezTo>
                  <a:cubicBezTo>
                    <a:pt x="1355802" y="826159"/>
                    <a:pt x="1361825" y="826000"/>
                    <a:pt x="1366020" y="825822"/>
                  </a:cubicBezTo>
                  <a:cubicBezTo>
                    <a:pt x="1368118" y="825733"/>
                    <a:pt x="1369762" y="825641"/>
                    <a:pt x="1370876" y="825546"/>
                  </a:cubicBezTo>
                  <a:cubicBezTo>
                    <a:pt x="1371414" y="825500"/>
                    <a:pt x="1371815" y="825454"/>
                    <a:pt x="1372081" y="825412"/>
                  </a:cubicBezTo>
                  <a:cubicBezTo>
                    <a:pt x="1372120" y="825310"/>
                    <a:pt x="1372122" y="825319"/>
                    <a:pt x="1372172" y="825136"/>
                  </a:cubicBezTo>
                  <a:cubicBezTo>
                    <a:pt x="1372273" y="824772"/>
                    <a:pt x="1372393" y="824266"/>
                    <a:pt x="1372524" y="823648"/>
                  </a:cubicBezTo>
                  <a:cubicBezTo>
                    <a:pt x="1372786" y="822413"/>
                    <a:pt x="1373095" y="820726"/>
                    <a:pt x="1373435" y="818719"/>
                  </a:cubicBezTo>
                  <a:cubicBezTo>
                    <a:pt x="1374116" y="814706"/>
                    <a:pt x="1374915" y="809414"/>
                    <a:pt x="1375693" y="803828"/>
                  </a:cubicBezTo>
                  <a:cubicBezTo>
                    <a:pt x="1377247" y="792658"/>
                    <a:pt x="1378720" y="780277"/>
                    <a:pt x="1379021" y="774653"/>
                  </a:cubicBezTo>
                  <a:cubicBezTo>
                    <a:pt x="1379145" y="772330"/>
                    <a:pt x="1379234" y="770600"/>
                    <a:pt x="1379173" y="769368"/>
                  </a:cubicBezTo>
                  <a:cubicBezTo>
                    <a:pt x="1379112" y="768137"/>
                    <a:pt x="1378905" y="767472"/>
                    <a:pt x="1378592" y="767093"/>
                  </a:cubicBezTo>
                  <a:cubicBezTo>
                    <a:pt x="1378280" y="766713"/>
                    <a:pt x="1377746" y="766442"/>
                    <a:pt x="1376640" y="766236"/>
                  </a:cubicBezTo>
                  <a:cubicBezTo>
                    <a:pt x="1375533" y="766030"/>
                    <a:pt x="1373932" y="765922"/>
                    <a:pt x="1371780" y="765783"/>
                  </a:cubicBezTo>
                  <a:cubicBezTo>
                    <a:pt x="1369628" y="765643"/>
                    <a:pt x="1368033" y="765542"/>
                    <a:pt x="1366866" y="765612"/>
                  </a:cubicBezTo>
                  <a:cubicBezTo>
                    <a:pt x="1365699" y="765682"/>
                    <a:pt x="1365013" y="765894"/>
                    <a:pt x="1364442" y="766334"/>
                  </a:cubicBezTo>
                  <a:cubicBezTo>
                    <a:pt x="1363298" y="767213"/>
                    <a:pt x="1362374" y="769529"/>
                    <a:pt x="1360638" y="774453"/>
                  </a:cubicBezTo>
                  <a:cubicBezTo>
                    <a:pt x="1356315" y="786717"/>
                    <a:pt x="1345008" y="798717"/>
                    <a:pt x="1334278" y="802217"/>
                  </a:cubicBezTo>
                  <a:cubicBezTo>
                    <a:pt x="1332020" y="802954"/>
                    <a:pt x="1327310" y="803646"/>
                    <a:pt x="1321271" y="804282"/>
                  </a:cubicBezTo>
                  <a:cubicBezTo>
                    <a:pt x="1315232" y="804918"/>
                    <a:pt x="1307943" y="805460"/>
                    <a:pt x="1300838" y="805756"/>
                  </a:cubicBezTo>
                  <a:cubicBezTo>
                    <a:pt x="1293408" y="806064"/>
                    <a:pt x="1287919" y="806499"/>
                    <a:pt x="1284067" y="806511"/>
                  </a:cubicBezTo>
                  <a:cubicBezTo>
                    <a:pt x="1282141" y="806516"/>
                    <a:pt x="1280626" y="806422"/>
                    <a:pt x="1279418" y="806108"/>
                  </a:cubicBezTo>
                  <a:cubicBezTo>
                    <a:pt x="1278210" y="805793"/>
                    <a:pt x="1277212" y="805170"/>
                    <a:pt x="1276790" y="804141"/>
                  </a:cubicBezTo>
                  <a:cubicBezTo>
                    <a:pt x="1276369" y="803111"/>
                    <a:pt x="1276546" y="801948"/>
                    <a:pt x="1277015" y="800598"/>
                  </a:cubicBezTo>
                  <a:cubicBezTo>
                    <a:pt x="1277485" y="799248"/>
                    <a:pt x="1278286" y="797654"/>
                    <a:pt x="1279396" y="795688"/>
                  </a:cubicBezTo>
                  <a:cubicBezTo>
                    <a:pt x="1281616" y="791755"/>
                    <a:pt x="1285077" y="786350"/>
                    <a:pt x="1289580" y="778870"/>
                  </a:cubicBezTo>
                  <a:cubicBezTo>
                    <a:pt x="1296907" y="766698"/>
                    <a:pt x="1315664" y="734664"/>
                    <a:pt x="1333084" y="704720"/>
                  </a:cubicBezTo>
                  <a:cubicBezTo>
                    <a:pt x="1341795" y="689747"/>
                    <a:pt x="1350175" y="675295"/>
                    <a:pt x="1356624" y="664104"/>
                  </a:cubicBezTo>
                  <a:cubicBezTo>
                    <a:pt x="1363073" y="652913"/>
                    <a:pt x="1367622" y="644920"/>
                    <a:pt x="1368575" y="643080"/>
                  </a:cubicBezTo>
                  <a:cubicBezTo>
                    <a:pt x="1370314" y="639723"/>
                    <a:pt x="1372049" y="634542"/>
                    <a:pt x="1372350" y="631978"/>
                  </a:cubicBezTo>
                  <a:cubicBezTo>
                    <a:pt x="1372424" y="631339"/>
                    <a:pt x="1372458" y="630856"/>
                    <a:pt x="1372404" y="630573"/>
                  </a:cubicBezTo>
                  <a:cubicBezTo>
                    <a:pt x="1372350" y="630290"/>
                    <a:pt x="1372302" y="630162"/>
                    <a:pt x="1371914" y="629912"/>
                  </a:cubicBezTo>
                  <a:cubicBezTo>
                    <a:pt x="1371138" y="629413"/>
                    <a:pt x="1368854" y="628857"/>
                    <a:pt x="1364133" y="628541"/>
                  </a:cubicBezTo>
                  <a:cubicBezTo>
                    <a:pt x="1354689" y="627907"/>
                    <a:pt x="1335462" y="627905"/>
                    <a:pt x="1297056" y="627905"/>
                  </a:cubicBezTo>
                  <a:close/>
                  <a:moveTo>
                    <a:pt x="754375" y="641370"/>
                  </a:moveTo>
                  <a:cubicBezTo>
                    <a:pt x="756443" y="641364"/>
                    <a:pt x="758563" y="641518"/>
                    <a:pt x="760737" y="641834"/>
                  </a:cubicBezTo>
                  <a:cubicBezTo>
                    <a:pt x="777173" y="644226"/>
                    <a:pt x="790038" y="654959"/>
                    <a:pt x="798391" y="672117"/>
                  </a:cubicBezTo>
                  <a:cubicBezTo>
                    <a:pt x="806743" y="689275"/>
                    <a:pt x="810674" y="712865"/>
                    <a:pt x="809482" y="741292"/>
                  </a:cubicBezTo>
                  <a:cubicBezTo>
                    <a:pt x="808740" y="758977"/>
                    <a:pt x="806300" y="773087"/>
                    <a:pt x="802027" y="783845"/>
                  </a:cubicBezTo>
                  <a:cubicBezTo>
                    <a:pt x="797754" y="794603"/>
                    <a:pt x="791611" y="802032"/>
                    <a:pt x="783529" y="806155"/>
                  </a:cubicBezTo>
                  <a:cubicBezTo>
                    <a:pt x="778520" y="808710"/>
                    <a:pt x="771476" y="809959"/>
                    <a:pt x="764315" y="810005"/>
                  </a:cubicBezTo>
                  <a:cubicBezTo>
                    <a:pt x="757154" y="810052"/>
                    <a:pt x="749887" y="808888"/>
                    <a:pt x="744452" y="806419"/>
                  </a:cubicBezTo>
                  <a:cubicBezTo>
                    <a:pt x="724028" y="797143"/>
                    <a:pt x="710853" y="769083"/>
                    <a:pt x="708504" y="731093"/>
                  </a:cubicBezTo>
                  <a:cubicBezTo>
                    <a:pt x="706714" y="702156"/>
                    <a:pt x="710977" y="678683"/>
                    <a:pt x="720092" y="662957"/>
                  </a:cubicBezTo>
                  <a:cubicBezTo>
                    <a:pt x="728068" y="649197"/>
                    <a:pt x="739895" y="641407"/>
                    <a:pt x="754375" y="641370"/>
                  </a:cubicBezTo>
                  <a:close/>
                  <a:moveTo>
                    <a:pt x="199930" y="769034"/>
                  </a:moveTo>
                  <a:cubicBezTo>
                    <a:pt x="199997" y="773408"/>
                    <a:pt x="199967" y="781985"/>
                    <a:pt x="200065" y="785311"/>
                  </a:cubicBezTo>
                  <a:cubicBezTo>
                    <a:pt x="200246" y="791491"/>
                    <a:pt x="200482" y="795961"/>
                    <a:pt x="200783" y="799052"/>
                  </a:cubicBezTo>
                  <a:cubicBezTo>
                    <a:pt x="200794" y="799162"/>
                    <a:pt x="200808" y="799206"/>
                    <a:pt x="200819" y="799313"/>
                  </a:cubicBezTo>
                  <a:cubicBezTo>
                    <a:pt x="200204" y="797255"/>
                    <a:pt x="200243" y="777342"/>
                    <a:pt x="199930" y="769034"/>
                  </a:cubicBezTo>
                  <a:close/>
                  <a:moveTo>
                    <a:pt x="701928" y="817794"/>
                  </a:moveTo>
                  <a:cubicBezTo>
                    <a:pt x="701974" y="817820"/>
                    <a:pt x="702066" y="817387"/>
                    <a:pt x="702112" y="817413"/>
                  </a:cubicBezTo>
                  <a:cubicBezTo>
                    <a:pt x="702066" y="817387"/>
                    <a:pt x="701981" y="817802"/>
                    <a:pt x="701928" y="817794"/>
                  </a:cubicBezTo>
                  <a:close/>
                  <a:moveTo>
                    <a:pt x="1121736" y="873496"/>
                  </a:moveTo>
                  <a:cubicBezTo>
                    <a:pt x="1121671" y="873542"/>
                    <a:pt x="1121585" y="873607"/>
                    <a:pt x="1121504" y="873685"/>
                  </a:cubicBezTo>
                  <a:cubicBezTo>
                    <a:pt x="1121276" y="873901"/>
                    <a:pt x="1120964" y="874225"/>
                    <a:pt x="1120589" y="874636"/>
                  </a:cubicBezTo>
                  <a:cubicBezTo>
                    <a:pt x="1119839" y="875457"/>
                    <a:pt x="1118837" y="876627"/>
                    <a:pt x="1117667" y="878047"/>
                  </a:cubicBezTo>
                  <a:cubicBezTo>
                    <a:pt x="1115329" y="880888"/>
                    <a:pt x="1112311" y="884736"/>
                    <a:pt x="1109189" y="888892"/>
                  </a:cubicBezTo>
                  <a:cubicBezTo>
                    <a:pt x="1102880" y="897291"/>
                    <a:pt x="1091663" y="909824"/>
                    <a:pt x="1084133" y="916884"/>
                  </a:cubicBezTo>
                  <a:cubicBezTo>
                    <a:pt x="1080407" y="920377"/>
                    <a:pt x="1076867" y="923808"/>
                    <a:pt x="1074170" y="926513"/>
                  </a:cubicBezTo>
                  <a:cubicBezTo>
                    <a:pt x="1072822" y="927866"/>
                    <a:pt x="1071682" y="929040"/>
                    <a:pt x="1070842" y="929943"/>
                  </a:cubicBezTo>
                  <a:cubicBezTo>
                    <a:pt x="1070002" y="930846"/>
                    <a:pt x="1069419" y="931565"/>
                    <a:pt x="1069358" y="931667"/>
                  </a:cubicBezTo>
                  <a:cubicBezTo>
                    <a:pt x="1069215" y="931904"/>
                    <a:pt x="1069170" y="932603"/>
                    <a:pt x="1069550" y="933543"/>
                  </a:cubicBezTo>
                  <a:cubicBezTo>
                    <a:pt x="1069931" y="934483"/>
                    <a:pt x="1070671" y="935597"/>
                    <a:pt x="1071673" y="936599"/>
                  </a:cubicBezTo>
                  <a:cubicBezTo>
                    <a:pt x="1073738" y="938664"/>
                    <a:pt x="1074763" y="939447"/>
                    <a:pt x="1078043" y="939165"/>
                  </a:cubicBezTo>
                  <a:cubicBezTo>
                    <a:pt x="1081322" y="938883"/>
                    <a:pt x="1086785" y="937284"/>
                    <a:pt x="1096792" y="934127"/>
                  </a:cubicBezTo>
                  <a:cubicBezTo>
                    <a:pt x="1117724" y="927523"/>
                    <a:pt x="1135973" y="917026"/>
                    <a:pt x="1151725" y="902527"/>
                  </a:cubicBezTo>
                  <a:cubicBezTo>
                    <a:pt x="1153868" y="900554"/>
                    <a:pt x="1155819" y="898504"/>
                    <a:pt x="1157216" y="896822"/>
                  </a:cubicBezTo>
                  <a:cubicBezTo>
                    <a:pt x="1157914" y="895980"/>
                    <a:pt x="1158475" y="895231"/>
                    <a:pt x="1158842" y="894648"/>
                  </a:cubicBezTo>
                  <a:cubicBezTo>
                    <a:pt x="1159064" y="894295"/>
                    <a:pt x="1159192" y="893969"/>
                    <a:pt x="1159259" y="893798"/>
                  </a:cubicBezTo>
                  <a:cubicBezTo>
                    <a:pt x="1159237" y="893764"/>
                    <a:pt x="1159209" y="893728"/>
                    <a:pt x="1159172" y="893690"/>
                  </a:cubicBezTo>
                  <a:cubicBezTo>
                    <a:pt x="1158961" y="893470"/>
                    <a:pt x="1158596" y="893154"/>
                    <a:pt x="1158119" y="892786"/>
                  </a:cubicBezTo>
                  <a:cubicBezTo>
                    <a:pt x="1157166" y="892049"/>
                    <a:pt x="1155758" y="891094"/>
                    <a:pt x="1154055" y="890017"/>
                  </a:cubicBezTo>
                  <a:cubicBezTo>
                    <a:pt x="1150647" y="887863"/>
                    <a:pt x="1146050" y="885210"/>
                    <a:pt x="1141374" y="882667"/>
                  </a:cubicBezTo>
                  <a:cubicBezTo>
                    <a:pt x="1136697" y="880125"/>
                    <a:pt x="1131938" y="877690"/>
                    <a:pt x="1128203" y="875960"/>
                  </a:cubicBezTo>
                  <a:cubicBezTo>
                    <a:pt x="1126336" y="875096"/>
                    <a:pt x="1124721" y="874406"/>
                    <a:pt x="1123525" y="873975"/>
                  </a:cubicBezTo>
                  <a:cubicBezTo>
                    <a:pt x="1122927" y="873760"/>
                    <a:pt x="1122432" y="873608"/>
                    <a:pt x="1122088" y="873532"/>
                  </a:cubicBezTo>
                  <a:cubicBezTo>
                    <a:pt x="1121943" y="873500"/>
                    <a:pt x="1121815" y="873496"/>
                    <a:pt x="1121736" y="873496"/>
                  </a:cubicBezTo>
                  <a:close/>
                  <a:moveTo>
                    <a:pt x="626761" y="947523"/>
                  </a:moveTo>
                  <a:cubicBezTo>
                    <a:pt x="626136" y="947563"/>
                    <a:pt x="624180" y="947754"/>
                    <a:pt x="621571" y="948060"/>
                  </a:cubicBezTo>
                  <a:cubicBezTo>
                    <a:pt x="618625" y="948405"/>
                    <a:pt x="614707" y="948893"/>
                    <a:pt x="610302" y="949461"/>
                  </a:cubicBezTo>
                  <a:cubicBezTo>
                    <a:pt x="601492" y="950597"/>
                    <a:pt x="590728" y="952052"/>
                    <a:pt x="581845" y="953337"/>
                  </a:cubicBezTo>
                  <a:cubicBezTo>
                    <a:pt x="574558" y="954391"/>
                    <a:pt x="570878" y="955032"/>
                    <a:pt x="569585" y="955834"/>
                  </a:cubicBezTo>
                  <a:cubicBezTo>
                    <a:pt x="568939" y="956235"/>
                    <a:pt x="568811" y="956496"/>
                    <a:pt x="568754" y="957206"/>
                  </a:cubicBezTo>
                  <a:cubicBezTo>
                    <a:pt x="568698" y="957916"/>
                    <a:pt x="568877" y="959051"/>
                    <a:pt x="569153" y="960614"/>
                  </a:cubicBezTo>
                  <a:cubicBezTo>
                    <a:pt x="569760" y="964052"/>
                    <a:pt x="570763" y="969760"/>
                    <a:pt x="571382" y="973302"/>
                  </a:cubicBezTo>
                  <a:cubicBezTo>
                    <a:pt x="571997" y="976826"/>
                    <a:pt x="571085" y="981843"/>
                    <a:pt x="566308" y="995956"/>
                  </a:cubicBezTo>
                  <a:cubicBezTo>
                    <a:pt x="561531" y="1010069"/>
                    <a:pt x="552832" y="1033334"/>
                    <a:pt x="537665" y="1073275"/>
                  </a:cubicBezTo>
                  <a:cubicBezTo>
                    <a:pt x="533205" y="1085022"/>
                    <a:pt x="523728" y="1110320"/>
                    <a:pt x="516608" y="1129485"/>
                  </a:cubicBezTo>
                  <a:cubicBezTo>
                    <a:pt x="508371" y="1151660"/>
                    <a:pt x="503316" y="1164396"/>
                    <a:pt x="498767" y="1172318"/>
                  </a:cubicBezTo>
                  <a:cubicBezTo>
                    <a:pt x="494217" y="1180241"/>
                    <a:pt x="490035" y="1183367"/>
                    <a:pt x="483999" y="1185917"/>
                  </a:cubicBezTo>
                  <a:cubicBezTo>
                    <a:pt x="479771" y="1187703"/>
                    <a:pt x="477614" y="1188784"/>
                    <a:pt x="476632" y="1189931"/>
                  </a:cubicBezTo>
                  <a:cubicBezTo>
                    <a:pt x="476140" y="1190505"/>
                    <a:pt x="475876" y="1191099"/>
                    <a:pt x="475710" y="1191996"/>
                  </a:cubicBezTo>
                  <a:cubicBezTo>
                    <a:pt x="475542" y="1192893"/>
                    <a:pt x="475503" y="1194078"/>
                    <a:pt x="475503" y="1195644"/>
                  </a:cubicBezTo>
                  <a:cubicBezTo>
                    <a:pt x="475503" y="1197453"/>
                    <a:pt x="475648" y="1199250"/>
                    <a:pt x="475873" y="1200648"/>
                  </a:cubicBezTo>
                  <a:cubicBezTo>
                    <a:pt x="475986" y="1201347"/>
                    <a:pt x="476119" y="1201948"/>
                    <a:pt x="476254" y="1202383"/>
                  </a:cubicBezTo>
                  <a:cubicBezTo>
                    <a:pt x="476367" y="1202748"/>
                    <a:pt x="476468" y="1202892"/>
                    <a:pt x="476483" y="1202931"/>
                  </a:cubicBezTo>
                  <a:cubicBezTo>
                    <a:pt x="476620" y="1202961"/>
                    <a:pt x="476817" y="1202994"/>
                    <a:pt x="477093" y="1203029"/>
                  </a:cubicBezTo>
                  <a:cubicBezTo>
                    <a:pt x="477696" y="1203106"/>
                    <a:pt x="478583" y="1203182"/>
                    <a:pt x="479702" y="1203254"/>
                  </a:cubicBezTo>
                  <a:cubicBezTo>
                    <a:pt x="481940" y="1203398"/>
                    <a:pt x="485116" y="1203524"/>
                    <a:pt x="488982" y="1203624"/>
                  </a:cubicBezTo>
                  <a:cubicBezTo>
                    <a:pt x="496715" y="1203825"/>
                    <a:pt x="507216" y="1203926"/>
                    <a:pt x="518604" y="1203875"/>
                  </a:cubicBezTo>
                  <a:cubicBezTo>
                    <a:pt x="539326" y="1203782"/>
                    <a:pt x="549737" y="1203707"/>
                    <a:pt x="554690" y="1202724"/>
                  </a:cubicBezTo>
                  <a:cubicBezTo>
                    <a:pt x="557167" y="1202233"/>
                    <a:pt x="558124" y="1201596"/>
                    <a:pt x="558596" y="1200772"/>
                  </a:cubicBezTo>
                  <a:cubicBezTo>
                    <a:pt x="559410" y="1199348"/>
                    <a:pt x="559089" y="1194440"/>
                    <a:pt x="558737" y="1191949"/>
                  </a:cubicBezTo>
                  <a:cubicBezTo>
                    <a:pt x="558244" y="1190272"/>
                    <a:pt x="556751" y="1189104"/>
                    <a:pt x="556244" y="1188737"/>
                  </a:cubicBezTo>
                  <a:cubicBezTo>
                    <a:pt x="556244" y="1188737"/>
                    <a:pt x="554107" y="1187490"/>
                    <a:pt x="550881" y="1187224"/>
                  </a:cubicBezTo>
                  <a:cubicBezTo>
                    <a:pt x="547670" y="1186958"/>
                    <a:pt x="544273" y="1184913"/>
                    <a:pt x="541568" y="1181907"/>
                  </a:cubicBezTo>
                  <a:cubicBezTo>
                    <a:pt x="538863" y="1178901"/>
                    <a:pt x="536825" y="1175140"/>
                    <a:pt x="536825" y="1171705"/>
                  </a:cubicBezTo>
                  <a:cubicBezTo>
                    <a:pt x="536825" y="1170033"/>
                    <a:pt x="537491" y="1167136"/>
                    <a:pt x="538512" y="1163372"/>
                  </a:cubicBezTo>
                  <a:cubicBezTo>
                    <a:pt x="539533" y="1159608"/>
                    <a:pt x="540927" y="1155083"/>
                    <a:pt x="542421" y="1150597"/>
                  </a:cubicBezTo>
                  <a:cubicBezTo>
                    <a:pt x="543915" y="1146110"/>
                    <a:pt x="545510" y="1141664"/>
                    <a:pt x="546943" y="1138057"/>
                  </a:cubicBezTo>
                  <a:cubicBezTo>
                    <a:pt x="548376" y="1134451"/>
                    <a:pt x="549560" y="1131763"/>
                    <a:pt x="550561" y="1130450"/>
                  </a:cubicBezTo>
                  <a:cubicBezTo>
                    <a:pt x="551225" y="1129581"/>
                    <a:pt x="552267" y="1129322"/>
                    <a:pt x="553915" y="1129010"/>
                  </a:cubicBezTo>
                  <a:cubicBezTo>
                    <a:pt x="555563" y="1128697"/>
                    <a:pt x="557860" y="1128460"/>
                    <a:pt x="560981" y="1128277"/>
                  </a:cubicBezTo>
                  <a:cubicBezTo>
                    <a:pt x="567225" y="1127909"/>
                    <a:pt x="576762" y="1127761"/>
                    <a:pt x="590745" y="1127761"/>
                  </a:cubicBezTo>
                  <a:cubicBezTo>
                    <a:pt x="609581" y="1127761"/>
                    <a:pt x="619040" y="1127680"/>
                    <a:pt x="625071" y="1130559"/>
                  </a:cubicBezTo>
                  <a:cubicBezTo>
                    <a:pt x="628086" y="1131999"/>
                    <a:pt x="630158" y="1134226"/>
                    <a:pt x="631887" y="1137379"/>
                  </a:cubicBezTo>
                  <a:cubicBezTo>
                    <a:pt x="633615" y="1140532"/>
                    <a:pt x="635057" y="1144620"/>
                    <a:pt x="636979" y="1150034"/>
                  </a:cubicBezTo>
                  <a:cubicBezTo>
                    <a:pt x="641955" y="1164057"/>
                    <a:pt x="644444" y="1171662"/>
                    <a:pt x="643047" y="1177123"/>
                  </a:cubicBezTo>
                  <a:cubicBezTo>
                    <a:pt x="642348" y="1179854"/>
                    <a:pt x="640595" y="1181923"/>
                    <a:pt x="637908" y="1183681"/>
                  </a:cubicBezTo>
                  <a:cubicBezTo>
                    <a:pt x="635221" y="1185440"/>
                    <a:pt x="631580" y="1186966"/>
                    <a:pt x="626817" y="1188813"/>
                  </a:cubicBezTo>
                  <a:cubicBezTo>
                    <a:pt x="624674" y="1189644"/>
                    <a:pt x="623673" y="1190270"/>
                    <a:pt x="623093" y="1191346"/>
                  </a:cubicBezTo>
                  <a:cubicBezTo>
                    <a:pt x="622513" y="1192423"/>
                    <a:pt x="622302" y="1194233"/>
                    <a:pt x="622302" y="1197429"/>
                  </a:cubicBezTo>
                  <a:cubicBezTo>
                    <a:pt x="622302" y="1198410"/>
                    <a:pt x="622829" y="1201260"/>
                    <a:pt x="624436" y="1201973"/>
                  </a:cubicBezTo>
                  <a:cubicBezTo>
                    <a:pt x="625385" y="1202377"/>
                    <a:pt x="626677" y="1202749"/>
                    <a:pt x="628856" y="1203007"/>
                  </a:cubicBezTo>
                  <a:cubicBezTo>
                    <a:pt x="636077" y="1203865"/>
                    <a:pt x="650865" y="1203754"/>
                    <a:pt x="680363" y="1203508"/>
                  </a:cubicBezTo>
                  <a:cubicBezTo>
                    <a:pt x="709862" y="1203263"/>
                    <a:pt x="724647" y="1203127"/>
                    <a:pt x="731936" y="1202107"/>
                  </a:cubicBezTo>
                  <a:cubicBezTo>
                    <a:pt x="733644" y="1201929"/>
                    <a:pt x="735193" y="1201268"/>
                    <a:pt x="736803" y="1200736"/>
                  </a:cubicBezTo>
                  <a:cubicBezTo>
                    <a:pt x="737233" y="1200502"/>
                    <a:pt x="737760" y="1200278"/>
                    <a:pt x="737989" y="1200024"/>
                  </a:cubicBezTo>
                  <a:cubicBezTo>
                    <a:pt x="738740" y="1199192"/>
                    <a:pt x="738860" y="1197997"/>
                    <a:pt x="739002" y="1196036"/>
                  </a:cubicBezTo>
                  <a:cubicBezTo>
                    <a:pt x="739143" y="1194075"/>
                    <a:pt x="739247" y="1192618"/>
                    <a:pt x="739202" y="1191575"/>
                  </a:cubicBezTo>
                  <a:cubicBezTo>
                    <a:pt x="739155" y="1190533"/>
                    <a:pt x="738982" y="1189963"/>
                    <a:pt x="738657" y="1189547"/>
                  </a:cubicBezTo>
                  <a:cubicBezTo>
                    <a:pt x="738332" y="1189130"/>
                    <a:pt x="737754" y="1188761"/>
                    <a:pt x="736668" y="1188371"/>
                  </a:cubicBezTo>
                  <a:cubicBezTo>
                    <a:pt x="735583" y="1187981"/>
                    <a:pt x="734036" y="1187587"/>
                    <a:pt x="731957" y="1187064"/>
                  </a:cubicBezTo>
                  <a:cubicBezTo>
                    <a:pt x="728277" y="1186137"/>
                    <a:pt x="725425" y="1185547"/>
                    <a:pt x="722721" y="1183649"/>
                  </a:cubicBezTo>
                  <a:cubicBezTo>
                    <a:pt x="720016" y="1181751"/>
                    <a:pt x="717589" y="1178633"/>
                    <a:pt x="714588" y="1172841"/>
                  </a:cubicBezTo>
                  <a:cubicBezTo>
                    <a:pt x="708585" y="1161257"/>
                    <a:pt x="700160" y="1138780"/>
                    <a:pt x="682751" y="1092782"/>
                  </a:cubicBezTo>
                  <a:cubicBezTo>
                    <a:pt x="671149" y="1062124"/>
                    <a:pt x="655027" y="1019897"/>
                    <a:pt x="646927" y="998950"/>
                  </a:cubicBezTo>
                  <a:cubicBezTo>
                    <a:pt x="638823" y="977994"/>
                    <a:pt x="631200" y="957817"/>
                    <a:pt x="629902" y="953842"/>
                  </a:cubicBezTo>
                  <a:cubicBezTo>
                    <a:pt x="629292" y="951975"/>
                    <a:pt x="628561" y="950275"/>
                    <a:pt x="627902" y="949084"/>
                  </a:cubicBezTo>
                  <a:cubicBezTo>
                    <a:pt x="627572" y="948488"/>
                    <a:pt x="627257" y="948016"/>
                    <a:pt x="627020" y="947741"/>
                  </a:cubicBezTo>
                  <a:cubicBezTo>
                    <a:pt x="626899" y="947600"/>
                    <a:pt x="626788" y="947544"/>
                    <a:pt x="626755" y="947523"/>
                  </a:cubicBezTo>
                  <a:close/>
                  <a:moveTo>
                    <a:pt x="362889" y="948049"/>
                  </a:moveTo>
                  <a:cubicBezTo>
                    <a:pt x="357853" y="947875"/>
                    <a:pt x="352938" y="947890"/>
                    <a:pt x="348263" y="948122"/>
                  </a:cubicBezTo>
                  <a:cubicBezTo>
                    <a:pt x="307796" y="950127"/>
                    <a:pt x="280543" y="961698"/>
                    <a:pt x="254021" y="988109"/>
                  </a:cubicBezTo>
                  <a:cubicBezTo>
                    <a:pt x="236006" y="1006049"/>
                    <a:pt x="227114" y="1021586"/>
                    <a:pt x="220751" y="1046233"/>
                  </a:cubicBezTo>
                  <a:cubicBezTo>
                    <a:pt x="215964" y="1064776"/>
                    <a:pt x="215511" y="1095882"/>
                    <a:pt x="219757" y="1115110"/>
                  </a:cubicBezTo>
                  <a:cubicBezTo>
                    <a:pt x="230316" y="1162928"/>
                    <a:pt x="267835" y="1197150"/>
                    <a:pt x="320201" y="1206626"/>
                  </a:cubicBezTo>
                  <a:cubicBezTo>
                    <a:pt x="350543" y="1212116"/>
                    <a:pt x="392160" y="1208856"/>
                    <a:pt x="424772" y="1198409"/>
                  </a:cubicBezTo>
                  <a:cubicBezTo>
                    <a:pt x="430957" y="1196428"/>
                    <a:pt x="435617" y="1194682"/>
                    <a:pt x="438912" y="1193103"/>
                  </a:cubicBezTo>
                  <a:cubicBezTo>
                    <a:pt x="442207" y="1191525"/>
                    <a:pt x="444108" y="1190077"/>
                    <a:pt x="444814" y="1188958"/>
                  </a:cubicBezTo>
                  <a:cubicBezTo>
                    <a:pt x="445374" y="1188070"/>
                    <a:pt x="446355" y="1185505"/>
                    <a:pt x="447387" y="1182106"/>
                  </a:cubicBezTo>
                  <a:cubicBezTo>
                    <a:pt x="448418" y="1178708"/>
                    <a:pt x="449560" y="1174412"/>
                    <a:pt x="450675" y="1169767"/>
                  </a:cubicBezTo>
                  <a:cubicBezTo>
                    <a:pt x="452905" y="1160476"/>
                    <a:pt x="455033" y="1149778"/>
                    <a:pt x="456024" y="1142050"/>
                  </a:cubicBezTo>
                  <a:cubicBezTo>
                    <a:pt x="456374" y="1139324"/>
                    <a:pt x="456646" y="1137310"/>
                    <a:pt x="456645" y="1135887"/>
                  </a:cubicBezTo>
                  <a:cubicBezTo>
                    <a:pt x="456644" y="1134464"/>
                    <a:pt x="456416" y="1133745"/>
                    <a:pt x="455868" y="1133198"/>
                  </a:cubicBezTo>
                  <a:cubicBezTo>
                    <a:pt x="455321" y="1132651"/>
                    <a:pt x="454244" y="1132181"/>
                    <a:pt x="452359" y="1131783"/>
                  </a:cubicBezTo>
                  <a:cubicBezTo>
                    <a:pt x="450474" y="1131384"/>
                    <a:pt x="447836" y="1131046"/>
                    <a:pt x="444284" y="1130570"/>
                  </a:cubicBezTo>
                  <a:cubicBezTo>
                    <a:pt x="442084" y="1130276"/>
                    <a:pt x="440451" y="1130062"/>
                    <a:pt x="439239" y="1130059"/>
                  </a:cubicBezTo>
                  <a:cubicBezTo>
                    <a:pt x="438027" y="1130055"/>
                    <a:pt x="437282" y="1130232"/>
                    <a:pt x="436611" y="1130679"/>
                  </a:cubicBezTo>
                  <a:cubicBezTo>
                    <a:pt x="435269" y="1131574"/>
                    <a:pt x="434008" y="1134019"/>
                    <a:pt x="431570" y="1139168"/>
                  </a:cubicBezTo>
                  <a:cubicBezTo>
                    <a:pt x="424662" y="1153758"/>
                    <a:pt x="414234" y="1164855"/>
                    <a:pt x="400355" y="1172380"/>
                  </a:cubicBezTo>
                  <a:cubicBezTo>
                    <a:pt x="394672" y="1175461"/>
                    <a:pt x="391447" y="1177119"/>
                    <a:pt x="387151" y="1177969"/>
                  </a:cubicBezTo>
                  <a:cubicBezTo>
                    <a:pt x="382856" y="1178819"/>
                    <a:pt x="377607" y="1178862"/>
                    <a:pt x="367727" y="1178862"/>
                  </a:cubicBezTo>
                  <a:cubicBezTo>
                    <a:pt x="349346" y="1178862"/>
                    <a:pt x="345842" y="1178281"/>
                    <a:pt x="336098" y="1173716"/>
                  </a:cubicBezTo>
                  <a:cubicBezTo>
                    <a:pt x="315717" y="1164166"/>
                    <a:pt x="299537" y="1142925"/>
                    <a:pt x="292379" y="1116536"/>
                  </a:cubicBezTo>
                  <a:cubicBezTo>
                    <a:pt x="288345" y="1101660"/>
                    <a:pt x="286870" y="1069562"/>
                    <a:pt x="289440" y="1053107"/>
                  </a:cubicBezTo>
                  <a:cubicBezTo>
                    <a:pt x="295988" y="1011171"/>
                    <a:pt x="314255" y="983313"/>
                    <a:pt x="341212" y="974815"/>
                  </a:cubicBezTo>
                  <a:cubicBezTo>
                    <a:pt x="360765" y="968652"/>
                    <a:pt x="378979" y="972300"/>
                    <a:pt x="399110" y="986317"/>
                  </a:cubicBezTo>
                  <a:cubicBezTo>
                    <a:pt x="411313" y="994814"/>
                    <a:pt x="420249" y="1007510"/>
                    <a:pt x="425092" y="1023165"/>
                  </a:cubicBezTo>
                  <a:cubicBezTo>
                    <a:pt x="426064" y="1026307"/>
                    <a:pt x="426778" y="1028635"/>
                    <a:pt x="427538" y="1030235"/>
                  </a:cubicBezTo>
                  <a:cubicBezTo>
                    <a:pt x="428298" y="1031834"/>
                    <a:pt x="429021" y="1032656"/>
                    <a:pt x="430151" y="1033135"/>
                  </a:cubicBezTo>
                  <a:cubicBezTo>
                    <a:pt x="432411" y="1034091"/>
                    <a:pt x="436962" y="1033445"/>
                    <a:pt x="446269" y="1031926"/>
                  </a:cubicBezTo>
                  <a:cubicBezTo>
                    <a:pt x="447824" y="1031672"/>
                    <a:pt x="448944" y="1031468"/>
                    <a:pt x="449619" y="1031168"/>
                  </a:cubicBezTo>
                  <a:cubicBezTo>
                    <a:pt x="450294" y="1030868"/>
                    <a:pt x="450571" y="1030595"/>
                    <a:pt x="450824" y="1029778"/>
                  </a:cubicBezTo>
                  <a:cubicBezTo>
                    <a:pt x="451328" y="1028143"/>
                    <a:pt x="451107" y="1024296"/>
                    <a:pt x="450501" y="1016690"/>
                  </a:cubicBezTo>
                  <a:cubicBezTo>
                    <a:pt x="449520" y="1004391"/>
                    <a:pt x="448373" y="993829"/>
                    <a:pt x="447165" y="985718"/>
                  </a:cubicBezTo>
                  <a:cubicBezTo>
                    <a:pt x="445957" y="977607"/>
                    <a:pt x="444634" y="971875"/>
                    <a:pt x="443522" y="969553"/>
                  </a:cubicBezTo>
                  <a:cubicBezTo>
                    <a:pt x="442332" y="967071"/>
                    <a:pt x="438143" y="964074"/>
                    <a:pt x="431886" y="961354"/>
                  </a:cubicBezTo>
                  <a:cubicBezTo>
                    <a:pt x="425629" y="958634"/>
                    <a:pt x="417358" y="956094"/>
                    <a:pt x="408085" y="953976"/>
                  </a:cubicBezTo>
                  <a:cubicBezTo>
                    <a:pt x="394175" y="950799"/>
                    <a:pt x="377997" y="948572"/>
                    <a:pt x="362889" y="948049"/>
                  </a:cubicBezTo>
                  <a:close/>
                  <a:moveTo>
                    <a:pt x="862096" y="953090"/>
                  </a:moveTo>
                  <a:cubicBezTo>
                    <a:pt x="835833" y="953090"/>
                    <a:pt x="823334" y="953267"/>
                    <a:pt x="808720" y="953421"/>
                  </a:cubicBezTo>
                  <a:cubicBezTo>
                    <a:pt x="797740" y="953746"/>
                    <a:pt x="769305" y="953676"/>
                    <a:pt x="768249" y="954379"/>
                  </a:cubicBezTo>
                  <a:cubicBezTo>
                    <a:pt x="767115" y="954503"/>
                    <a:pt x="766043" y="954633"/>
                    <a:pt x="765473" y="954767"/>
                  </a:cubicBezTo>
                  <a:cubicBezTo>
                    <a:pt x="765146" y="954844"/>
                    <a:pt x="764943" y="954916"/>
                    <a:pt x="764820" y="954970"/>
                  </a:cubicBezTo>
                  <a:cubicBezTo>
                    <a:pt x="764684" y="955404"/>
                    <a:pt x="764528" y="956472"/>
                    <a:pt x="764522" y="957801"/>
                  </a:cubicBezTo>
                  <a:cubicBezTo>
                    <a:pt x="764522" y="959204"/>
                    <a:pt x="764624" y="960853"/>
                    <a:pt x="764849" y="962367"/>
                  </a:cubicBezTo>
                  <a:cubicBezTo>
                    <a:pt x="765201" y="964743"/>
                    <a:pt x="765620" y="965946"/>
                    <a:pt x="766642" y="966864"/>
                  </a:cubicBezTo>
                  <a:cubicBezTo>
                    <a:pt x="767663" y="967781"/>
                    <a:pt x="769520" y="968508"/>
                    <a:pt x="772844" y="969397"/>
                  </a:cubicBezTo>
                  <a:cubicBezTo>
                    <a:pt x="776222" y="970300"/>
                    <a:pt x="778958" y="970773"/>
                    <a:pt x="781079" y="972855"/>
                  </a:cubicBezTo>
                  <a:cubicBezTo>
                    <a:pt x="783200" y="974938"/>
                    <a:pt x="784444" y="978392"/>
                    <a:pt x="785253" y="984890"/>
                  </a:cubicBezTo>
                  <a:cubicBezTo>
                    <a:pt x="786870" y="997886"/>
                    <a:pt x="786752" y="1023479"/>
                    <a:pt x="786752" y="1076476"/>
                  </a:cubicBezTo>
                  <a:cubicBezTo>
                    <a:pt x="786752" y="1113610"/>
                    <a:pt x="786620" y="1137429"/>
                    <a:pt x="786243" y="1152560"/>
                  </a:cubicBezTo>
                  <a:cubicBezTo>
                    <a:pt x="786055" y="1160126"/>
                    <a:pt x="785809" y="1165515"/>
                    <a:pt x="785481" y="1169331"/>
                  </a:cubicBezTo>
                  <a:cubicBezTo>
                    <a:pt x="785154" y="1173147"/>
                    <a:pt x="784778" y="1175360"/>
                    <a:pt x="784197" y="1176739"/>
                  </a:cubicBezTo>
                  <a:cubicBezTo>
                    <a:pt x="783033" y="1179495"/>
                    <a:pt x="781636" y="1181513"/>
                    <a:pt x="779195" y="1183170"/>
                  </a:cubicBezTo>
                  <a:cubicBezTo>
                    <a:pt x="776755" y="1184826"/>
                    <a:pt x="773340" y="1186154"/>
                    <a:pt x="767988" y="1187873"/>
                  </a:cubicBezTo>
                  <a:cubicBezTo>
                    <a:pt x="766977" y="1188198"/>
                    <a:pt x="766470" y="1188654"/>
                    <a:pt x="766032" y="1189928"/>
                  </a:cubicBezTo>
                  <a:cubicBezTo>
                    <a:pt x="765594" y="1191202"/>
                    <a:pt x="765382" y="1193304"/>
                    <a:pt x="765382" y="1196457"/>
                  </a:cubicBezTo>
                  <a:cubicBezTo>
                    <a:pt x="765382" y="1198108"/>
                    <a:pt x="765617" y="1198973"/>
                    <a:pt x="765970" y="1199817"/>
                  </a:cubicBezTo>
                  <a:cubicBezTo>
                    <a:pt x="766953" y="1201731"/>
                    <a:pt x="770515" y="1202665"/>
                    <a:pt x="772245" y="1202902"/>
                  </a:cubicBezTo>
                  <a:cubicBezTo>
                    <a:pt x="779745" y="1203933"/>
                    <a:pt x="795113" y="1203948"/>
                    <a:pt x="825774" y="1203948"/>
                  </a:cubicBezTo>
                  <a:cubicBezTo>
                    <a:pt x="856434" y="1203948"/>
                    <a:pt x="871803" y="1203933"/>
                    <a:pt x="879306" y="1202920"/>
                  </a:cubicBezTo>
                  <a:cubicBezTo>
                    <a:pt x="883057" y="1202414"/>
                    <a:pt x="884717" y="1201647"/>
                    <a:pt x="885418" y="1200797"/>
                  </a:cubicBezTo>
                  <a:cubicBezTo>
                    <a:pt x="886118" y="1199947"/>
                    <a:pt x="886165" y="1198673"/>
                    <a:pt x="886165" y="1196605"/>
                  </a:cubicBezTo>
                  <a:cubicBezTo>
                    <a:pt x="886165" y="1194538"/>
                    <a:pt x="886165" y="1193009"/>
                    <a:pt x="885994" y="1191945"/>
                  </a:cubicBezTo>
                  <a:cubicBezTo>
                    <a:pt x="885831" y="1190882"/>
                    <a:pt x="885576" y="1190355"/>
                    <a:pt x="885054" y="1189924"/>
                  </a:cubicBezTo>
                  <a:cubicBezTo>
                    <a:pt x="884011" y="1189061"/>
                    <a:pt x="881198" y="1188605"/>
                    <a:pt x="875408" y="1187950"/>
                  </a:cubicBezTo>
                  <a:cubicBezTo>
                    <a:pt x="866198" y="1186907"/>
                    <a:pt x="862310" y="1185410"/>
                    <a:pt x="858132" y="1181232"/>
                  </a:cubicBezTo>
                  <a:cubicBezTo>
                    <a:pt x="855561" y="1178660"/>
                    <a:pt x="854023" y="1176934"/>
                    <a:pt x="853367" y="1170910"/>
                  </a:cubicBezTo>
                  <a:cubicBezTo>
                    <a:pt x="852712" y="1164886"/>
                    <a:pt x="852717" y="1154375"/>
                    <a:pt x="852717" y="1133321"/>
                  </a:cubicBezTo>
                  <a:cubicBezTo>
                    <a:pt x="852717" y="1112267"/>
                    <a:pt x="852580" y="1101764"/>
                    <a:pt x="855599" y="1096117"/>
                  </a:cubicBezTo>
                  <a:cubicBezTo>
                    <a:pt x="857109" y="1093294"/>
                    <a:pt x="859551" y="1091823"/>
                    <a:pt x="862836" y="1091221"/>
                  </a:cubicBezTo>
                  <a:cubicBezTo>
                    <a:pt x="866121" y="1090620"/>
                    <a:pt x="870309" y="1090751"/>
                    <a:pt x="875854" y="1090906"/>
                  </a:cubicBezTo>
                  <a:cubicBezTo>
                    <a:pt x="886685" y="1091209"/>
                    <a:pt x="892268" y="1091381"/>
                    <a:pt x="896004" y="1092198"/>
                  </a:cubicBezTo>
                  <a:cubicBezTo>
                    <a:pt x="899740" y="1093015"/>
                    <a:pt x="901567" y="1094577"/>
                    <a:pt x="904366" y="1097261"/>
                  </a:cubicBezTo>
                  <a:cubicBezTo>
                    <a:pt x="909456" y="1102141"/>
                    <a:pt x="913115" y="1110667"/>
                    <a:pt x="916756" y="1125511"/>
                  </a:cubicBezTo>
                  <a:lnTo>
                    <a:pt x="916756" y="1125511"/>
                  </a:lnTo>
                  <a:lnTo>
                    <a:pt x="916756" y="1125511"/>
                  </a:lnTo>
                  <a:cubicBezTo>
                    <a:pt x="916786" y="1125528"/>
                    <a:pt x="916888" y="1125628"/>
                    <a:pt x="917119" y="1125711"/>
                  </a:cubicBezTo>
                  <a:cubicBezTo>
                    <a:pt x="917539" y="1125862"/>
                    <a:pt x="918230" y="1126010"/>
                    <a:pt x="919086" y="1126114"/>
                  </a:cubicBezTo>
                  <a:cubicBezTo>
                    <a:pt x="920799" y="1126321"/>
                    <a:pt x="923196" y="1126371"/>
                    <a:pt x="925841" y="1126186"/>
                  </a:cubicBezTo>
                  <a:cubicBezTo>
                    <a:pt x="929236" y="1125948"/>
                    <a:pt x="932540" y="1123756"/>
                    <a:pt x="933295" y="1120782"/>
                  </a:cubicBezTo>
                  <a:cubicBezTo>
                    <a:pt x="934379" y="1115359"/>
                    <a:pt x="934288" y="1104137"/>
                    <a:pt x="934039" y="1081796"/>
                  </a:cubicBezTo>
                  <a:cubicBezTo>
                    <a:pt x="933790" y="1059455"/>
                    <a:pt x="933635" y="1048235"/>
                    <a:pt x="932464" y="1042890"/>
                  </a:cubicBezTo>
                  <a:cubicBezTo>
                    <a:pt x="931879" y="1040218"/>
                    <a:pt x="931137" y="1039164"/>
                    <a:pt x="930123" y="1038626"/>
                  </a:cubicBezTo>
                  <a:cubicBezTo>
                    <a:pt x="929109" y="1038087"/>
                    <a:pt x="927503" y="1038034"/>
                    <a:pt x="925180" y="1038034"/>
                  </a:cubicBezTo>
                  <a:cubicBezTo>
                    <a:pt x="920625" y="1038035"/>
                    <a:pt x="918370" y="1038176"/>
                    <a:pt x="917460" y="1038731"/>
                  </a:cubicBezTo>
                  <a:cubicBezTo>
                    <a:pt x="917006" y="1039008"/>
                    <a:pt x="916749" y="1039358"/>
                    <a:pt x="916484" y="1040121"/>
                  </a:cubicBezTo>
                  <a:cubicBezTo>
                    <a:pt x="916220" y="1040884"/>
                    <a:pt x="916011" y="1042023"/>
                    <a:pt x="915755" y="1043565"/>
                  </a:cubicBezTo>
                  <a:cubicBezTo>
                    <a:pt x="914441" y="1051456"/>
                    <a:pt x="911716" y="1056644"/>
                    <a:pt x="906271" y="1061574"/>
                  </a:cubicBezTo>
                  <a:cubicBezTo>
                    <a:pt x="904403" y="1063265"/>
                    <a:pt x="902300" y="1064336"/>
                    <a:pt x="898225" y="1064967"/>
                  </a:cubicBezTo>
                  <a:cubicBezTo>
                    <a:pt x="894151" y="1065599"/>
                    <a:pt x="888015" y="1065879"/>
                    <a:pt x="877629" y="1066161"/>
                  </a:cubicBezTo>
                  <a:cubicBezTo>
                    <a:pt x="871638" y="1066324"/>
                    <a:pt x="867115" y="1066461"/>
                    <a:pt x="863584" y="1065831"/>
                  </a:cubicBezTo>
                  <a:cubicBezTo>
                    <a:pt x="860052" y="1065201"/>
                    <a:pt x="857446" y="1063672"/>
                    <a:pt x="855820" y="1060710"/>
                  </a:cubicBezTo>
                  <a:cubicBezTo>
                    <a:pt x="852570" y="1054787"/>
                    <a:pt x="852708" y="1043724"/>
                    <a:pt x="852707" y="1021564"/>
                  </a:cubicBezTo>
                  <a:cubicBezTo>
                    <a:pt x="852705" y="999405"/>
                    <a:pt x="852552" y="988320"/>
                    <a:pt x="856151" y="982375"/>
                  </a:cubicBezTo>
                  <a:cubicBezTo>
                    <a:pt x="857950" y="979403"/>
                    <a:pt x="860783" y="977899"/>
                    <a:pt x="864654" y="977261"/>
                  </a:cubicBezTo>
                  <a:cubicBezTo>
                    <a:pt x="868526" y="976625"/>
                    <a:pt x="873516" y="976742"/>
                    <a:pt x="880137" y="976884"/>
                  </a:cubicBezTo>
                  <a:cubicBezTo>
                    <a:pt x="887435" y="977040"/>
                    <a:pt x="894841" y="977386"/>
                    <a:pt x="900907" y="977817"/>
                  </a:cubicBezTo>
                  <a:cubicBezTo>
                    <a:pt x="906973" y="978248"/>
                    <a:pt x="911613" y="978735"/>
                    <a:pt x="913719" y="979287"/>
                  </a:cubicBezTo>
                  <a:cubicBezTo>
                    <a:pt x="927135" y="982804"/>
                    <a:pt x="936832" y="994529"/>
                    <a:pt x="941748" y="1012785"/>
                  </a:cubicBezTo>
                  <a:cubicBezTo>
                    <a:pt x="942279" y="1014757"/>
                    <a:pt x="942680" y="1016217"/>
                    <a:pt x="943101" y="1017231"/>
                  </a:cubicBezTo>
                  <a:cubicBezTo>
                    <a:pt x="943523" y="1018245"/>
                    <a:pt x="943919" y="1018771"/>
                    <a:pt x="944506" y="1019140"/>
                  </a:cubicBezTo>
                  <a:cubicBezTo>
                    <a:pt x="945681" y="1019879"/>
                    <a:pt x="948183" y="1019986"/>
                    <a:pt x="953391" y="1019986"/>
                  </a:cubicBezTo>
                  <a:cubicBezTo>
                    <a:pt x="955994" y="1019986"/>
                    <a:pt x="957884" y="1019950"/>
                    <a:pt x="959078" y="1019525"/>
                  </a:cubicBezTo>
                  <a:cubicBezTo>
                    <a:pt x="960271" y="1019099"/>
                    <a:pt x="960918" y="1018432"/>
                    <a:pt x="961437" y="1016549"/>
                  </a:cubicBezTo>
                  <a:cubicBezTo>
                    <a:pt x="962473" y="1012782"/>
                    <a:pt x="962201" y="1004482"/>
                    <a:pt x="961528" y="988012"/>
                  </a:cubicBezTo>
                  <a:cubicBezTo>
                    <a:pt x="961158" y="978959"/>
                    <a:pt x="960723" y="970565"/>
                    <a:pt x="960319" y="964345"/>
                  </a:cubicBezTo>
                  <a:cubicBezTo>
                    <a:pt x="960117" y="961235"/>
                    <a:pt x="959922" y="958668"/>
                    <a:pt x="959749" y="956839"/>
                  </a:cubicBezTo>
                  <a:cubicBezTo>
                    <a:pt x="959662" y="955925"/>
                    <a:pt x="959582" y="955196"/>
                    <a:pt x="959510" y="954687"/>
                  </a:cubicBezTo>
                  <a:cubicBezTo>
                    <a:pt x="959489" y="954547"/>
                    <a:pt x="959474" y="954472"/>
                    <a:pt x="959456" y="954368"/>
                  </a:cubicBezTo>
                  <a:cubicBezTo>
                    <a:pt x="959128" y="954326"/>
                    <a:pt x="958643" y="954278"/>
                    <a:pt x="957997" y="954234"/>
                  </a:cubicBezTo>
                  <a:cubicBezTo>
                    <a:pt x="956659" y="954142"/>
                    <a:pt x="954692" y="954054"/>
                    <a:pt x="952175" y="953969"/>
                  </a:cubicBezTo>
                  <a:cubicBezTo>
                    <a:pt x="947142" y="953797"/>
                    <a:pt x="939907" y="953641"/>
                    <a:pt x="931017" y="953511"/>
                  </a:cubicBezTo>
                  <a:cubicBezTo>
                    <a:pt x="913237" y="953251"/>
                    <a:pt x="888828" y="953090"/>
                    <a:pt x="862089" y="953090"/>
                  </a:cubicBezTo>
                  <a:close/>
                  <a:moveTo>
                    <a:pt x="1027614" y="953090"/>
                  </a:moveTo>
                  <a:cubicBezTo>
                    <a:pt x="1014079" y="953168"/>
                    <a:pt x="1005735" y="953403"/>
                    <a:pt x="1000662" y="954027"/>
                  </a:cubicBezTo>
                  <a:cubicBezTo>
                    <a:pt x="998126" y="954339"/>
                    <a:pt x="996419" y="954753"/>
                    <a:pt x="995342" y="955235"/>
                  </a:cubicBezTo>
                  <a:cubicBezTo>
                    <a:pt x="994264" y="955717"/>
                    <a:pt x="993835" y="956192"/>
                    <a:pt x="993574" y="956810"/>
                  </a:cubicBezTo>
                  <a:cubicBezTo>
                    <a:pt x="993053" y="958046"/>
                    <a:pt x="993491" y="960359"/>
                    <a:pt x="993320" y="963684"/>
                  </a:cubicBezTo>
                  <a:cubicBezTo>
                    <a:pt x="993246" y="965159"/>
                    <a:pt x="993454" y="965845"/>
                    <a:pt x="994602" y="966729"/>
                  </a:cubicBezTo>
                  <a:cubicBezTo>
                    <a:pt x="995748" y="967614"/>
                    <a:pt x="997983" y="968543"/>
                    <a:pt x="1001704" y="969720"/>
                  </a:cubicBezTo>
                  <a:cubicBezTo>
                    <a:pt x="1005791" y="971013"/>
                    <a:pt x="1008995" y="971734"/>
                    <a:pt x="1011478" y="973995"/>
                  </a:cubicBezTo>
                  <a:cubicBezTo>
                    <a:pt x="1013961" y="976256"/>
                    <a:pt x="1015469" y="979901"/>
                    <a:pt x="1016403" y="986621"/>
                  </a:cubicBezTo>
                  <a:cubicBezTo>
                    <a:pt x="1018271" y="1000061"/>
                    <a:pt x="1017965" y="1026265"/>
                    <a:pt x="1017673" y="1080805"/>
                  </a:cubicBezTo>
                  <a:cubicBezTo>
                    <a:pt x="1017420" y="1127937"/>
                    <a:pt x="1017296" y="1151489"/>
                    <a:pt x="1016621" y="1163938"/>
                  </a:cubicBezTo>
                  <a:cubicBezTo>
                    <a:pt x="1016283" y="1170163"/>
                    <a:pt x="1015817" y="1173618"/>
                    <a:pt x="1015075" y="1175929"/>
                  </a:cubicBezTo>
                  <a:cubicBezTo>
                    <a:pt x="1014332" y="1178241"/>
                    <a:pt x="1013241" y="1179375"/>
                    <a:pt x="1012022" y="1180593"/>
                  </a:cubicBezTo>
                  <a:cubicBezTo>
                    <a:pt x="1009160" y="1183454"/>
                    <a:pt x="1004180" y="1186228"/>
                    <a:pt x="1000466" y="1186988"/>
                  </a:cubicBezTo>
                  <a:cubicBezTo>
                    <a:pt x="997923" y="1187508"/>
                    <a:pt x="996526" y="1188052"/>
                    <a:pt x="995625" y="1188966"/>
                  </a:cubicBezTo>
                  <a:cubicBezTo>
                    <a:pt x="994724" y="1189880"/>
                    <a:pt x="994154" y="1191341"/>
                    <a:pt x="993582" y="1193985"/>
                  </a:cubicBezTo>
                  <a:cubicBezTo>
                    <a:pt x="993209" y="1195708"/>
                    <a:pt x="992957" y="1197548"/>
                    <a:pt x="992856" y="1199088"/>
                  </a:cubicBezTo>
                  <a:cubicBezTo>
                    <a:pt x="992759" y="1200547"/>
                    <a:pt x="992856" y="1201702"/>
                    <a:pt x="992965" y="1202097"/>
                  </a:cubicBezTo>
                  <a:cubicBezTo>
                    <a:pt x="993084" y="1202149"/>
                    <a:pt x="993265" y="1202220"/>
                    <a:pt x="993572" y="1202293"/>
                  </a:cubicBezTo>
                  <a:cubicBezTo>
                    <a:pt x="994090" y="1202416"/>
                    <a:pt x="995116" y="1202531"/>
                    <a:pt x="996127" y="1202645"/>
                  </a:cubicBezTo>
                  <a:cubicBezTo>
                    <a:pt x="997126" y="1203383"/>
                    <a:pt x="1026842" y="1203164"/>
                    <a:pt x="1038626" y="1203436"/>
                  </a:cubicBezTo>
                  <a:cubicBezTo>
                    <a:pt x="1053351" y="1203508"/>
                    <a:pt x="1065414" y="1203625"/>
                    <a:pt x="1091701" y="1203497"/>
                  </a:cubicBezTo>
                  <a:cubicBezTo>
                    <a:pt x="1139909" y="1203263"/>
                    <a:pt x="1164121" y="1203111"/>
                    <a:pt x="1176964" y="1202086"/>
                  </a:cubicBezTo>
                  <a:cubicBezTo>
                    <a:pt x="1186214" y="1201108"/>
                    <a:pt x="1188627" y="1200204"/>
                    <a:pt x="1189532" y="1199640"/>
                  </a:cubicBezTo>
                  <a:cubicBezTo>
                    <a:pt x="1191177" y="1198614"/>
                    <a:pt x="1191506" y="1197408"/>
                    <a:pt x="1192138" y="1195317"/>
                  </a:cubicBezTo>
                  <a:cubicBezTo>
                    <a:pt x="1193479" y="1190877"/>
                    <a:pt x="1196323" y="1177009"/>
                    <a:pt x="1198377" y="1164769"/>
                  </a:cubicBezTo>
                  <a:cubicBezTo>
                    <a:pt x="1200434" y="1152505"/>
                    <a:pt x="1202506" y="1140172"/>
                    <a:pt x="1202979" y="1137361"/>
                  </a:cubicBezTo>
                  <a:cubicBezTo>
                    <a:pt x="1203193" y="1136083"/>
                    <a:pt x="1203325" y="1135151"/>
                    <a:pt x="1203280" y="1134642"/>
                  </a:cubicBezTo>
                  <a:cubicBezTo>
                    <a:pt x="1203235" y="1134134"/>
                    <a:pt x="1203228" y="1134099"/>
                    <a:pt x="1202775" y="1133888"/>
                  </a:cubicBezTo>
                  <a:cubicBezTo>
                    <a:pt x="1201868" y="1133465"/>
                    <a:pt x="1198844" y="1133336"/>
                    <a:pt x="1192933" y="1133336"/>
                  </a:cubicBezTo>
                  <a:cubicBezTo>
                    <a:pt x="1189977" y="1133336"/>
                    <a:pt x="1187775" y="1133338"/>
                    <a:pt x="1186117" y="1133525"/>
                  </a:cubicBezTo>
                  <a:cubicBezTo>
                    <a:pt x="1184458" y="1133711"/>
                    <a:pt x="1183378" y="1134059"/>
                    <a:pt x="1182473" y="1134722"/>
                  </a:cubicBezTo>
                  <a:cubicBezTo>
                    <a:pt x="1180663" y="1136049"/>
                    <a:pt x="1179316" y="1139038"/>
                    <a:pt x="1176670" y="1145309"/>
                  </a:cubicBezTo>
                  <a:cubicBezTo>
                    <a:pt x="1169437" y="1162448"/>
                    <a:pt x="1157424" y="1174676"/>
                    <a:pt x="1144558" y="1177581"/>
                  </a:cubicBezTo>
                  <a:cubicBezTo>
                    <a:pt x="1134470" y="1179858"/>
                    <a:pt x="1119126" y="1180781"/>
                    <a:pt x="1102149" y="1180172"/>
                  </a:cubicBezTo>
                  <a:cubicBezTo>
                    <a:pt x="1097603" y="1180009"/>
                    <a:pt x="1094147" y="1179923"/>
                    <a:pt x="1091388" y="1179029"/>
                  </a:cubicBezTo>
                  <a:cubicBezTo>
                    <a:pt x="1088629" y="1178135"/>
                    <a:pt x="1086627" y="1176289"/>
                    <a:pt x="1085429" y="1173069"/>
                  </a:cubicBezTo>
                  <a:cubicBezTo>
                    <a:pt x="1083033" y="1166630"/>
                    <a:pt x="1083135" y="1154671"/>
                    <a:pt x="1083135" y="1130549"/>
                  </a:cubicBezTo>
                  <a:cubicBezTo>
                    <a:pt x="1083135" y="1110108"/>
                    <a:pt x="1083037" y="1099936"/>
                    <a:pt x="1085357" y="1094419"/>
                  </a:cubicBezTo>
                  <a:cubicBezTo>
                    <a:pt x="1086517" y="1091661"/>
                    <a:pt x="1088465" y="1090100"/>
                    <a:pt x="1091080" y="1089411"/>
                  </a:cubicBezTo>
                  <a:cubicBezTo>
                    <a:pt x="1093694" y="1088721"/>
                    <a:pt x="1096956" y="1088748"/>
                    <a:pt x="1101253" y="1088750"/>
                  </a:cubicBezTo>
                  <a:cubicBezTo>
                    <a:pt x="1106009" y="1088754"/>
                    <a:pt x="1111119" y="1088975"/>
                    <a:pt x="1115542" y="1089334"/>
                  </a:cubicBezTo>
                  <a:cubicBezTo>
                    <a:pt x="1119964" y="1089694"/>
                    <a:pt x="1123659" y="1090171"/>
                    <a:pt x="1125754" y="1090753"/>
                  </a:cubicBezTo>
                  <a:cubicBezTo>
                    <a:pt x="1134171" y="1093091"/>
                    <a:pt x="1140066" y="1101019"/>
                    <a:pt x="1141872" y="1112010"/>
                  </a:cubicBezTo>
                  <a:cubicBezTo>
                    <a:pt x="1142156" y="1113737"/>
                    <a:pt x="1142438" y="1114999"/>
                    <a:pt x="1142837" y="1115814"/>
                  </a:cubicBezTo>
                  <a:cubicBezTo>
                    <a:pt x="1143237" y="1116629"/>
                    <a:pt x="1143664" y="1117034"/>
                    <a:pt x="1144590" y="1117342"/>
                  </a:cubicBezTo>
                  <a:cubicBezTo>
                    <a:pt x="1146429" y="1117953"/>
                    <a:pt x="1150343" y="1117708"/>
                    <a:pt x="1157667" y="1116892"/>
                  </a:cubicBezTo>
                  <a:cubicBezTo>
                    <a:pt x="1157685" y="1116872"/>
                    <a:pt x="1157695" y="1116848"/>
                    <a:pt x="1157713" y="1116812"/>
                  </a:cubicBezTo>
                  <a:cubicBezTo>
                    <a:pt x="1157828" y="1116589"/>
                    <a:pt x="1157989" y="1116116"/>
                    <a:pt x="1158131" y="1115422"/>
                  </a:cubicBezTo>
                  <a:cubicBezTo>
                    <a:pt x="1158413" y="1114034"/>
                    <a:pt x="1158653" y="1111762"/>
                    <a:pt x="1158831" y="1108464"/>
                  </a:cubicBezTo>
                  <a:cubicBezTo>
                    <a:pt x="1159187" y="1101869"/>
                    <a:pt x="1159321" y="1091152"/>
                    <a:pt x="1159321" y="1074715"/>
                  </a:cubicBezTo>
                  <a:cubicBezTo>
                    <a:pt x="1159321" y="1053302"/>
                    <a:pt x="1159289" y="1042538"/>
                    <a:pt x="1158250" y="1037497"/>
                  </a:cubicBezTo>
                  <a:cubicBezTo>
                    <a:pt x="1157731" y="1034976"/>
                    <a:pt x="1157066" y="1034061"/>
                    <a:pt x="1156171" y="1033628"/>
                  </a:cubicBezTo>
                  <a:cubicBezTo>
                    <a:pt x="1155276" y="1033196"/>
                    <a:pt x="1153779" y="1033229"/>
                    <a:pt x="1151601" y="1033367"/>
                  </a:cubicBezTo>
                  <a:cubicBezTo>
                    <a:pt x="1147487" y="1033628"/>
                    <a:pt x="1145411" y="1033917"/>
                    <a:pt x="1144386" y="1034619"/>
                  </a:cubicBezTo>
                  <a:cubicBezTo>
                    <a:pt x="1143874" y="1034970"/>
                    <a:pt x="1143529" y="1035425"/>
                    <a:pt x="1143181" y="1036234"/>
                  </a:cubicBezTo>
                  <a:cubicBezTo>
                    <a:pt x="1142834" y="1037043"/>
                    <a:pt x="1142521" y="1038184"/>
                    <a:pt x="1142147" y="1039714"/>
                  </a:cubicBezTo>
                  <a:cubicBezTo>
                    <a:pt x="1139698" y="1049755"/>
                    <a:pt x="1136649" y="1056109"/>
                    <a:pt x="1130610" y="1059832"/>
                  </a:cubicBezTo>
                  <a:cubicBezTo>
                    <a:pt x="1124570" y="1063555"/>
                    <a:pt x="1115829" y="1064582"/>
                    <a:pt x="1102058" y="1064582"/>
                  </a:cubicBezTo>
                  <a:cubicBezTo>
                    <a:pt x="1097559" y="1064582"/>
                    <a:pt x="1094144" y="1064602"/>
                    <a:pt x="1091417" y="1063882"/>
                  </a:cubicBezTo>
                  <a:cubicBezTo>
                    <a:pt x="1088689" y="1063162"/>
                    <a:pt x="1086668" y="1061546"/>
                    <a:pt x="1085457" y="1058670"/>
                  </a:cubicBezTo>
                  <a:cubicBezTo>
                    <a:pt x="1083036" y="1052920"/>
                    <a:pt x="1083135" y="1042284"/>
                    <a:pt x="1083135" y="1020915"/>
                  </a:cubicBezTo>
                  <a:cubicBezTo>
                    <a:pt x="1083135" y="999545"/>
                    <a:pt x="1082990" y="988860"/>
                    <a:pt x="1086336" y="983057"/>
                  </a:cubicBezTo>
                  <a:cubicBezTo>
                    <a:pt x="1088009" y="980156"/>
                    <a:pt x="1090663" y="978638"/>
                    <a:pt x="1094277" y="977947"/>
                  </a:cubicBezTo>
                  <a:cubicBezTo>
                    <a:pt x="1097890" y="977257"/>
                    <a:pt x="1102530" y="977278"/>
                    <a:pt x="1108685" y="977287"/>
                  </a:cubicBezTo>
                  <a:cubicBezTo>
                    <a:pt x="1128864" y="977320"/>
                    <a:pt x="1134951" y="977984"/>
                    <a:pt x="1141465" y="980942"/>
                  </a:cubicBezTo>
                  <a:cubicBezTo>
                    <a:pt x="1150947" y="985246"/>
                    <a:pt x="1158830" y="996154"/>
                    <a:pt x="1162123" y="1009170"/>
                  </a:cubicBezTo>
                  <a:cubicBezTo>
                    <a:pt x="1162675" y="1011352"/>
                    <a:pt x="1163090" y="1012974"/>
                    <a:pt x="1163524" y="1014128"/>
                  </a:cubicBezTo>
                  <a:cubicBezTo>
                    <a:pt x="1163957" y="1015282"/>
                    <a:pt x="1164379" y="1015928"/>
                    <a:pt x="1164954" y="1016371"/>
                  </a:cubicBezTo>
                  <a:cubicBezTo>
                    <a:pt x="1166102" y="1017257"/>
                    <a:pt x="1168410" y="1017486"/>
                    <a:pt x="1173334" y="1017772"/>
                  </a:cubicBezTo>
                  <a:cubicBezTo>
                    <a:pt x="1175796" y="1017915"/>
                    <a:pt x="1177591" y="1017983"/>
                    <a:pt x="1178705" y="1017674"/>
                  </a:cubicBezTo>
                  <a:cubicBezTo>
                    <a:pt x="1179819" y="1017365"/>
                    <a:pt x="1180366" y="1016871"/>
                    <a:pt x="1180846" y="1015260"/>
                  </a:cubicBezTo>
                  <a:cubicBezTo>
                    <a:pt x="1181806" y="1012039"/>
                    <a:pt x="1181569" y="1004622"/>
                    <a:pt x="1180937" y="989935"/>
                  </a:cubicBezTo>
                  <a:cubicBezTo>
                    <a:pt x="1180590" y="981865"/>
                    <a:pt x="1180149" y="974059"/>
                    <a:pt x="1179722" y="967989"/>
                  </a:cubicBezTo>
                  <a:cubicBezTo>
                    <a:pt x="1179508" y="964953"/>
                    <a:pt x="1179295" y="962352"/>
                    <a:pt x="1179101" y="960374"/>
                  </a:cubicBezTo>
                  <a:cubicBezTo>
                    <a:pt x="1178907" y="958397"/>
                    <a:pt x="1178705" y="956976"/>
                    <a:pt x="1178600" y="956578"/>
                  </a:cubicBezTo>
                  <a:cubicBezTo>
                    <a:pt x="1178463" y="956055"/>
                    <a:pt x="1178364" y="955732"/>
                    <a:pt x="1178201" y="955504"/>
                  </a:cubicBezTo>
                  <a:cubicBezTo>
                    <a:pt x="1178037" y="955276"/>
                    <a:pt x="1177782" y="955049"/>
                    <a:pt x="1177094" y="954796"/>
                  </a:cubicBezTo>
                  <a:cubicBezTo>
                    <a:pt x="1175717" y="954291"/>
                    <a:pt x="1172741" y="953873"/>
                    <a:pt x="1166906" y="953613"/>
                  </a:cubicBezTo>
                  <a:cubicBezTo>
                    <a:pt x="1155237" y="953092"/>
                    <a:pt x="1132051" y="953090"/>
                    <a:pt x="1085705" y="953090"/>
                  </a:cubicBezTo>
                  <a:cubicBezTo>
                    <a:pt x="1059873" y="953090"/>
                    <a:pt x="1041148" y="953012"/>
                    <a:pt x="1027614" y="953090"/>
                  </a:cubicBezTo>
                  <a:close/>
                  <a:moveTo>
                    <a:pt x="589053" y="1017289"/>
                  </a:moveTo>
                  <a:cubicBezTo>
                    <a:pt x="589207" y="1017294"/>
                    <a:pt x="589359" y="1017322"/>
                    <a:pt x="589503" y="1017379"/>
                  </a:cubicBezTo>
                  <a:cubicBezTo>
                    <a:pt x="590076" y="1017608"/>
                    <a:pt x="590374" y="1018038"/>
                    <a:pt x="590650" y="1018519"/>
                  </a:cubicBezTo>
                  <a:cubicBezTo>
                    <a:pt x="591201" y="1019481"/>
                    <a:pt x="591649" y="1020881"/>
                    <a:pt x="592207" y="1022802"/>
                  </a:cubicBezTo>
                  <a:cubicBezTo>
                    <a:pt x="593194" y="1026203"/>
                    <a:pt x="597203" y="1037776"/>
                    <a:pt x="601861" y="1050834"/>
                  </a:cubicBezTo>
                  <a:cubicBezTo>
                    <a:pt x="606518" y="1063893"/>
                    <a:pt x="611842" y="1078500"/>
                    <a:pt x="615521" y="1088165"/>
                  </a:cubicBezTo>
                  <a:cubicBezTo>
                    <a:pt x="617012" y="1092083"/>
                    <a:pt x="619090" y="1097805"/>
                    <a:pt x="620021" y="1100991"/>
                  </a:cubicBezTo>
                  <a:cubicBezTo>
                    <a:pt x="620148" y="1101423"/>
                    <a:pt x="620248" y="1101791"/>
                    <a:pt x="620319" y="1102095"/>
                  </a:cubicBezTo>
                  <a:cubicBezTo>
                    <a:pt x="620390" y="1102398"/>
                    <a:pt x="620442" y="1102596"/>
                    <a:pt x="620442" y="1102897"/>
                  </a:cubicBezTo>
                  <a:cubicBezTo>
                    <a:pt x="620442" y="1103222"/>
                    <a:pt x="620278" y="1103483"/>
                    <a:pt x="620144" y="1103623"/>
                  </a:cubicBezTo>
                  <a:cubicBezTo>
                    <a:pt x="620010" y="1103762"/>
                    <a:pt x="619890" y="1103831"/>
                    <a:pt x="619781" y="1103888"/>
                  </a:cubicBezTo>
                  <a:cubicBezTo>
                    <a:pt x="619563" y="1104001"/>
                    <a:pt x="619363" y="1104061"/>
                    <a:pt x="619121" y="1104123"/>
                  </a:cubicBezTo>
                  <a:cubicBezTo>
                    <a:pt x="618636" y="1104249"/>
                    <a:pt x="618007" y="1104353"/>
                    <a:pt x="617208" y="1104454"/>
                  </a:cubicBezTo>
                  <a:cubicBezTo>
                    <a:pt x="615610" y="1104655"/>
                    <a:pt x="613347" y="1104831"/>
                    <a:pt x="610556" y="1104980"/>
                  </a:cubicBezTo>
                  <a:cubicBezTo>
                    <a:pt x="604973" y="1105278"/>
                    <a:pt x="597298" y="1105463"/>
                    <a:pt x="588852" y="1105463"/>
                  </a:cubicBezTo>
                  <a:cubicBezTo>
                    <a:pt x="580414" y="1105463"/>
                    <a:pt x="572741" y="1105363"/>
                    <a:pt x="567171" y="1105205"/>
                  </a:cubicBezTo>
                  <a:cubicBezTo>
                    <a:pt x="564386" y="1105126"/>
                    <a:pt x="562127" y="1105031"/>
                    <a:pt x="560547" y="1104925"/>
                  </a:cubicBezTo>
                  <a:cubicBezTo>
                    <a:pt x="559758" y="1104873"/>
                    <a:pt x="559142" y="1104817"/>
                    <a:pt x="558689" y="1104755"/>
                  </a:cubicBezTo>
                  <a:cubicBezTo>
                    <a:pt x="558463" y="1104724"/>
                    <a:pt x="558284" y="1104697"/>
                    <a:pt x="558101" y="1104646"/>
                  </a:cubicBezTo>
                  <a:cubicBezTo>
                    <a:pt x="558010" y="1104621"/>
                    <a:pt x="557919" y="1104594"/>
                    <a:pt x="557778" y="1104515"/>
                  </a:cubicBezTo>
                  <a:cubicBezTo>
                    <a:pt x="557708" y="1104476"/>
                    <a:pt x="557620" y="1104427"/>
                    <a:pt x="557510" y="1104305"/>
                  </a:cubicBezTo>
                  <a:cubicBezTo>
                    <a:pt x="557400" y="1104183"/>
                    <a:pt x="557263" y="1103945"/>
                    <a:pt x="557263" y="1103659"/>
                  </a:cubicBezTo>
                  <a:cubicBezTo>
                    <a:pt x="557263" y="1103444"/>
                    <a:pt x="557285" y="1103434"/>
                    <a:pt x="557300" y="1103369"/>
                  </a:cubicBezTo>
                  <a:cubicBezTo>
                    <a:pt x="557319" y="1103304"/>
                    <a:pt x="557334" y="1103238"/>
                    <a:pt x="557354" y="1103162"/>
                  </a:cubicBezTo>
                  <a:cubicBezTo>
                    <a:pt x="557397" y="1103009"/>
                    <a:pt x="557452" y="1102816"/>
                    <a:pt x="557529" y="1102574"/>
                  </a:cubicBezTo>
                  <a:cubicBezTo>
                    <a:pt x="557679" y="1102090"/>
                    <a:pt x="557898" y="1101417"/>
                    <a:pt x="558178" y="1100570"/>
                  </a:cubicBezTo>
                  <a:cubicBezTo>
                    <a:pt x="558739" y="1098877"/>
                    <a:pt x="559548" y="1096491"/>
                    <a:pt x="560545" y="1093584"/>
                  </a:cubicBezTo>
                  <a:cubicBezTo>
                    <a:pt x="562539" y="1087770"/>
                    <a:pt x="565287" y="1079873"/>
                    <a:pt x="568311" y="1071296"/>
                  </a:cubicBezTo>
                  <a:cubicBezTo>
                    <a:pt x="574357" y="1054149"/>
                    <a:pt x="580925" y="1035287"/>
                    <a:pt x="582894" y="1029414"/>
                  </a:cubicBezTo>
                  <a:cubicBezTo>
                    <a:pt x="584034" y="1026016"/>
                    <a:pt x="584937" y="1023416"/>
                    <a:pt x="585699" y="1021524"/>
                  </a:cubicBezTo>
                  <a:cubicBezTo>
                    <a:pt x="586462" y="1019632"/>
                    <a:pt x="586987" y="1018466"/>
                    <a:pt x="587808" y="1017742"/>
                  </a:cubicBezTo>
                  <a:cubicBezTo>
                    <a:pt x="588116" y="1017471"/>
                    <a:pt x="588592" y="1017274"/>
                    <a:pt x="589053" y="1017289"/>
                  </a:cubicBezTo>
                  <a:close/>
                </a:path>
              </a:pathLst>
            </a:custGeom>
            <a:solidFill>
              <a:srgbClr val="1A3783"/>
            </a:solidFill>
            <a:ln w="9525" cap="flat">
              <a:solidFill>
                <a:srgbClr val="FFFFFF"/>
              </a:solidFill>
              <a:prstDash val="solid"/>
              <a:miter/>
            </a:ln>
            <a:effectLst>
              <a:outerShdw blurRad="266700" sx="111000" sy="111000" algn="ctr" rotWithShape="0">
                <a:srgbClr val="1A3783"/>
              </a:outerShdw>
            </a:effectLst>
          </p:spPr>
          <p:txBody>
            <a:bodyPr/>
            <a:lstStyle/>
            <a:p>
              <a:endParaRPr lang="LID4096"/>
            </a:p>
          </p:txBody>
        </p:sp>
        <p:pic>
          <p:nvPicPr>
            <p:cNvPr id="7" name="Picture 2">
              <a:extLst>
                <a:ext uri="{FF2B5EF4-FFF2-40B4-BE49-F238E27FC236}">
                  <a16:creationId xmlns:a16="http://schemas.microsoft.com/office/drawing/2014/main" id="{B4630C3F-7D22-EED4-51C8-EA161B84F87B}"/>
                </a:ext>
              </a:extLst>
            </p:cNvPr>
            <p:cNvPicPr/>
            <p:nvPr/>
          </p:nvPicPr>
          <p:blipFill>
            <a:blip r:embed="rId2">
              <a:extLst>
                <a:ext uri="{28A0092B-C50C-407E-A947-70E740481C1C}">
                  <a14:useLocalDpi xmlns:a14="http://schemas.microsoft.com/office/drawing/2010/main" val="0"/>
                </a:ext>
              </a:extLst>
            </a:blip>
            <a:srcRect l="1559" r="1559"/>
            <a:stretch/>
          </p:blipFill>
          <p:spPr bwMode="auto">
            <a:xfrm rot="20150844">
              <a:off x="2147342" y="1458601"/>
              <a:ext cx="1712446" cy="1141504"/>
            </a:xfrm>
            <a:prstGeom prst="roundRect">
              <a:avLst>
                <a:gd name="adj" fmla="val 16667"/>
              </a:avLst>
            </a:prstGeom>
            <a:ln w="38100">
              <a:solidFill>
                <a:schemeClr val="bg1"/>
              </a:solidFill>
            </a:ln>
            <a:effectLst>
              <a:glow rad="381000">
                <a:srgbClr val="1A3783">
                  <a:alpha val="47000"/>
                </a:srgbClr>
              </a:glow>
              <a:outerShdw blurRad="177800" dist="1778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Graphic 7" descr="Sluiten met effen opvulling">
              <a:extLst>
                <a:ext uri="{FF2B5EF4-FFF2-40B4-BE49-F238E27FC236}">
                  <a16:creationId xmlns:a16="http://schemas.microsoft.com/office/drawing/2014/main" id="{A79AC0CA-2FA4-965C-6E4C-088446291301}"/>
                </a:ext>
              </a:extLst>
            </p:cNvPr>
            <p:cNvPicPr/>
            <p:nvPr/>
          </p:nvPicPr>
          <p:blipFill>
            <a:blip r:embed="rId3">
              <a:extLst>
                <a:ext uri="{96DAC541-7B7A-43D3-8B79-37D633B846F1}">
                  <asvg:svgBlip xmlns:asvg="http://schemas.microsoft.com/office/drawing/2016/SVG/main" r:embed="rId4"/>
                </a:ext>
              </a:extLst>
            </a:blip>
            <a:stretch>
              <a:fillRect/>
            </a:stretch>
          </p:blipFill>
          <p:spPr>
            <a:xfrm>
              <a:off x="4114800" y="1537346"/>
              <a:ext cx="914400" cy="914400"/>
            </a:xfrm>
            <a:prstGeom prst="rect">
              <a:avLst/>
            </a:prstGeom>
            <a:effectLst>
              <a:outerShdw blurRad="266700" sx="111000" sy="111000" algn="ctr" rotWithShape="0">
                <a:prstClr val="black">
                  <a:alpha val="71000"/>
                </a:prstClr>
              </a:outerShdw>
            </a:effectLst>
          </p:spPr>
        </p:pic>
      </p:grpSp>
    </p:spTree>
    <p:extLst>
      <p:ext uri="{BB962C8B-B14F-4D97-AF65-F5344CB8AC3E}">
        <p14:creationId xmlns:p14="http://schemas.microsoft.com/office/powerpoint/2010/main" val="128456656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E4A6F-07B9-C38A-FA1D-CAAE5112A7CB}"/>
            </a:ext>
          </a:extLst>
        </p:cNvPr>
        <p:cNvGrpSpPr/>
        <p:nvPr/>
      </p:nvGrpSpPr>
      <p:grpSpPr>
        <a:xfrm>
          <a:off x="0" y="0"/>
          <a:ext cx="0" cy="0"/>
          <a:chOff x="0" y="0"/>
          <a:chExt cx="0" cy="0"/>
        </a:xfrm>
      </p:grpSpPr>
      <p:sp>
        <p:nvSpPr>
          <p:cNvPr id="28" name="Vrije vorm: vorm 27">
            <a:extLst>
              <a:ext uri="{FF2B5EF4-FFF2-40B4-BE49-F238E27FC236}">
                <a16:creationId xmlns:a16="http://schemas.microsoft.com/office/drawing/2014/main" id="{3BBB5442-B727-A4BC-CB17-296E4BB14639}"/>
              </a:ext>
            </a:extLst>
          </p:cNvPr>
          <p:cNvSpPr/>
          <p:nvPr/>
        </p:nvSpPr>
        <p:spPr>
          <a:xfrm>
            <a:off x="5626502" y="-261257"/>
            <a:ext cx="6870298" cy="7416800"/>
          </a:xfrm>
          <a:custGeom>
            <a:avLst/>
            <a:gdLst>
              <a:gd name="csX0" fmla="*/ 0 w 6565499"/>
              <a:gd name="csY0" fmla="*/ 0 h 4368801"/>
              <a:gd name="csX1" fmla="*/ 6565499 w 6565499"/>
              <a:gd name="csY1" fmla="*/ 0 h 4368801"/>
              <a:gd name="csX2" fmla="*/ 6565499 w 6565499"/>
              <a:gd name="csY2" fmla="*/ 4368801 h 4368801"/>
              <a:gd name="csX3" fmla="*/ 0 w 6565499"/>
              <a:gd name="csY3" fmla="*/ 4368801 h 4368801"/>
            </a:gdLst>
            <a:ahLst/>
            <a:cxnLst>
              <a:cxn ang="0">
                <a:pos x="csX0" y="csY0"/>
              </a:cxn>
              <a:cxn ang="0">
                <a:pos x="csX1" y="csY1"/>
              </a:cxn>
              <a:cxn ang="0">
                <a:pos x="csX2" y="csY2"/>
              </a:cxn>
              <a:cxn ang="0">
                <a:pos x="csX3" y="csY3"/>
              </a:cxn>
            </a:cxnLst>
            <a:rect l="l" t="t" r="r" b="b"/>
            <a:pathLst>
              <a:path w="6565499" h="4368801">
                <a:moveTo>
                  <a:pt x="0" y="0"/>
                </a:moveTo>
                <a:lnTo>
                  <a:pt x="6565499" y="0"/>
                </a:lnTo>
                <a:lnTo>
                  <a:pt x="6565499" y="4368801"/>
                </a:lnTo>
                <a:lnTo>
                  <a:pt x="0" y="4368801"/>
                </a:lnTo>
                <a:close/>
              </a:path>
            </a:pathLst>
          </a:custGeom>
          <a:solidFill>
            <a:schemeClr val="accent2">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5" name="Rechthoek 24">
            <a:extLst>
              <a:ext uri="{FF2B5EF4-FFF2-40B4-BE49-F238E27FC236}">
                <a16:creationId xmlns:a16="http://schemas.microsoft.com/office/drawing/2014/main" id="{7BF35B40-063A-46CF-D69E-31FE794EC383}"/>
              </a:ext>
            </a:extLst>
          </p:cNvPr>
          <p:cNvSpPr/>
          <p:nvPr/>
        </p:nvSpPr>
        <p:spPr>
          <a:xfrm rot="18900000">
            <a:off x="-3245336" y="-1111178"/>
            <a:ext cx="9104642" cy="4440737"/>
          </a:xfrm>
          <a:prstGeom prst="rect">
            <a:avLst/>
          </a:prstGeom>
          <a:solidFill>
            <a:schemeClr val="accent2">
              <a:lumMod val="40000"/>
              <a:lumOff val="6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4" name="Groep 23">
            <a:extLst>
              <a:ext uri="{FF2B5EF4-FFF2-40B4-BE49-F238E27FC236}">
                <a16:creationId xmlns:a16="http://schemas.microsoft.com/office/drawing/2014/main" id="{C93661ED-DCAF-5F66-7525-B3CC66D578B3}"/>
              </a:ext>
            </a:extLst>
          </p:cNvPr>
          <p:cNvGrpSpPr/>
          <p:nvPr/>
        </p:nvGrpSpPr>
        <p:grpSpPr>
          <a:xfrm>
            <a:off x="-3555037" y="436234"/>
            <a:ext cx="7431046" cy="7455616"/>
            <a:chOff x="-3555037" y="436234"/>
            <a:chExt cx="7431046" cy="7455616"/>
          </a:xfrm>
        </p:grpSpPr>
        <p:pic>
          <p:nvPicPr>
            <p:cNvPr id="10" name="Graphic 9" descr="Verward persoon met effen opvulling">
              <a:extLst>
                <a:ext uri="{FF2B5EF4-FFF2-40B4-BE49-F238E27FC236}">
                  <a16:creationId xmlns:a16="http://schemas.microsoft.com/office/drawing/2014/main" id="{F278C181-CBBF-8F46-2AB7-A0311ECCD8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485" y="2937826"/>
              <a:ext cx="1238508" cy="1238506"/>
            </a:xfrm>
            <a:prstGeom prst="rect">
              <a:avLst/>
            </a:prstGeom>
            <a:effectLst>
              <a:outerShdw blurRad="50800" dist="38100" dir="2700000" algn="tl" rotWithShape="0">
                <a:prstClr val="black">
                  <a:alpha val="40000"/>
                </a:prstClr>
              </a:outerShdw>
            </a:effectLst>
          </p:spPr>
        </p:pic>
        <p:pic>
          <p:nvPicPr>
            <p:cNvPr id="12" name="Graphic 11" descr="Microfoon met effen opvulling">
              <a:extLst>
                <a:ext uri="{FF2B5EF4-FFF2-40B4-BE49-F238E27FC236}">
                  <a16:creationId xmlns:a16="http://schemas.microsoft.com/office/drawing/2014/main" id="{DC9BDABE-E028-DE8B-CCAC-12B11FC910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7501" y="436234"/>
              <a:ext cx="1238508" cy="1238506"/>
            </a:xfrm>
            <a:prstGeom prst="rect">
              <a:avLst/>
            </a:prstGeom>
            <a:effectLst>
              <a:outerShdw blurRad="50800" dist="38100" dir="2700000" algn="tl" rotWithShape="0">
                <a:prstClr val="black">
                  <a:alpha val="40000"/>
                </a:prstClr>
              </a:outerShdw>
            </a:effectLst>
          </p:spPr>
        </p:pic>
        <p:pic>
          <p:nvPicPr>
            <p:cNvPr id="14" name="Graphic 13" descr="Volume met effen opvulling">
              <a:extLst>
                <a:ext uri="{FF2B5EF4-FFF2-40B4-BE49-F238E27FC236}">
                  <a16:creationId xmlns:a16="http://schemas.microsoft.com/office/drawing/2014/main" id="{B414CAEF-7C8A-81C1-089E-91E652055A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8023" y="4176332"/>
              <a:ext cx="1238508" cy="1238506"/>
            </a:xfrm>
            <a:prstGeom prst="rect">
              <a:avLst/>
            </a:prstGeom>
            <a:effectLst>
              <a:outerShdw blurRad="50800" dist="38100" dir="2700000" algn="tl" rotWithShape="0">
                <a:prstClr val="black">
                  <a:alpha val="40000"/>
                </a:prstClr>
              </a:outerShdw>
            </a:effectLst>
          </p:spPr>
        </p:pic>
        <p:pic>
          <p:nvPicPr>
            <p:cNvPr id="15" name="Graphic 14" descr="Vraagteken met effen opvulling">
              <a:extLst>
                <a:ext uri="{FF2B5EF4-FFF2-40B4-BE49-F238E27FC236}">
                  <a16:creationId xmlns:a16="http://schemas.microsoft.com/office/drawing/2014/main" id="{98450529-5A1A-4A0E-DBCA-5551027775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16531" y="5414838"/>
              <a:ext cx="1238508" cy="1238506"/>
            </a:xfrm>
            <a:prstGeom prst="rect">
              <a:avLst/>
            </a:prstGeom>
            <a:effectLst>
              <a:outerShdw blurRad="50800" dist="38100" dir="2700000" algn="tl" rotWithShape="0">
                <a:prstClr val="black">
                  <a:alpha val="40000"/>
                </a:prstClr>
              </a:outerShdw>
            </a:effectLst>
          </p:spPr>
        </p:pic>
        <p:pic>
          <p:nvPicPr>
            <p:cNvPr id="18" name="Graphic 17" descr="Hersenen met effen opvulling">
              <a:extLst>
                <a:ext uri="{FF2B5EF4-FFF2-40B4-BE49-F238E27FC236}">
                  <a16:creationId xmlns:a16="http://schemas.microsoft.com/office/drawing/2014/main" id="{26034E7C-1A75-79CB-8B12-48E93252C1D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98993" y="1699320"/>
              <a:ext cx="1238508" cy="1238506"/>
            </a:xfrm>
            <a:prstGeom prst="rect">
              <a:avLst/>
            </a:prstGeom>
            <a:effectLst>
              <a:outerShdw blurRad="50800" dist="38100" dir="2700000" algn="tl" rotWithShape="0">
                <a:prstClr val="black">
                  <a:alpha val="40000"/>
                </a:prstClr>
              </a:outerShdw>
            </a:effectLst>
          </p:spPr>
        </p:pic>
        <p:pic>
          <p:nvPicPr>
            <p:cNvPr id="3" name="Graphic 2">
              <a:extLst>
                <a:ext uri="{FF2B5EF4-FFF2-40B4-BE49-F238E27FC236}">
                  <a16:creationId xmlns:a16="http://schemas.microsoft.com/office/drawing/2014/main" id="{4071CDF2-34DA-37D0-07FB-61F2B8AD25D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555037" y="6653344"/>
              <a:ext cx="1238506" cy="1238506"/>
            </a:xfrm>
            <a:prstGeom prst="rect">
              <a:avLst/>
            </a:prstGeom>
            <a:effectLst>
              <a:outerShdw blurRad="50800" dist="38100" dir="2700000" algn="tl" rotWithShape="0">
                <a:prstClr val="black">
                  <a:alpha val="40000"/>
                </a:prstClr>
              </a:outerShdw>
            </a:effectLst>
          </p:spPr>
        </p:pic>
      </p:grpSp>
      <p:grpSp>
        <p:nvGrpSpPr>
          <p:cNvPr id="23" name="Groep 22">
            <a:extLst>
              <a:ext uri="{FF2B5EF4-FFF2-40B4-BE49-F238E27FC236}">
                <a16:creationId xmlns:a16="http://schemas.microsoft.com/office/drawing/2014/main" id="{294F814C-4000-1D0F-BBCA-FA56D6748C83}"/>
              </a:ext>
            </a:extLst>
          </p:cNvPr>
          <p:cNvGrpSpPr/>
          <p:nvPr/>
        </p:nvGrpSpPr>
        <p:grpSpPr>
          <a:xfrm>
            <a:off x="6090863" y="-32090179"/>
            <a:ext cx="5922813" cy="38490978"/>
            <a:chOff x="6090863" y="-32090179"/>
            <a:chExt cx="5922813" cy="38490978"/>
          </a:xfrm>
        </p:grpSpPr>
        <p:sp>
          <p:nvSpPr>
            <p:cNvPr id="2" name="Tekstvak 1">
              <a:extLst>
                <a:ext uri="{FF2B5EF4-FFF2-40B4-BE49-F238E27FC236}">
                  <a16:creationId xmlns:a16="http://schemas.microsoft.com/office/drawing/2014/main" id="{403E6A26-43D1-1A9B-7549-446E2C441C54}"/>
                </a:ext>
              </a:extLst>
            </p:cNvPr>
            <p:cNvSpPr txBox="1"/>
            <p:nvPr/>
          </p:nvSpPr>
          <p:spPr>
            <a:xfrm>
              <a:off x="6669810" y="834513"/>
              <a:ext cx="4783682" cy="830997"/>
            </a:xfrm>
            <a:prstGeom prst="rect">
              <a:avLst/>
            </a:prstGeom>
            <a:noFill/>
          </p:spPr>
          <p:txBody>
            <a:bodyPr wrap="none" rtlCol="0">
              <a:spAutoFit/>
            </a:bodyPr>
            <a:lstStyle/>
            <a:p>
              <a:pPr algn="ctr"/>
              <a:r>
                <a:rPr lang="nl-NL" sz="4800" dirty="0">
                  <a:solidFill>
                    <a:schemeClr val="bg1"/>
                  </a:solidFill>
                  <a:effectLst>
                    <a:outerShdw blurRad="50800" dist="38100" dir="2700000" algn="tl" rotWithShape="0">
                      <a:prstClr val="black">
                        <a:alpha val="40000"/>
                      </a:prstClr>
                    </a:outerShdw>
                  </a:effectLst>
                </a:rPr>
                <a:t>Finish </a:t>
              </a:r>
              <a:r>
                <a:rPr lang="nl-NL" sz="4800" dirty="0" err="1">
                  <a:solidFill>
                    <a:schemeClr val="bg1"/>
                  </a:solidFill>
                  <a:effectLst>
                    <a:outerShdw blurRad="50800" dist="38100" dir="2700000" algn="tl" rotWithShape="0">
                      <a:prstClr val="black">
                        <a:alpha val="40000"/>
                      </a:prstClr>
                    </a:outerShdw>
                  </a:effectLst>
                </a:rPr>
                <a:t>the</a:t>
              </a:r>
              <a:r>
                <a:rPr lang="nl-NL" sz="4800" dirty="0">
                  <a:solidFill>
                    <a:schemeClr val="bg1"/>
                  </a:solidFill>
                  <a:effectLst>
                    <a:outerShdw blurRad="50800" dist="38100" dir="2700000" algn="tl" rotWithShape="0">
                      <a:prstClr val="black">
                        <a:alpha val="40000"/>
                      </a:prstClr>
                    </a:outerShdw>
                  </a:effectLst>
                </a:rPr>
                <a:t> </a:t>
              </a:r>
              <a:r>
                <a:rPr lang="nl-NL" sz="4800" dirty="0" err="1">
                  <a:solidFill>
                    <a:schemeClr val="bg1"/>
                  </a:solidFill>
                  <a:effectLst>
                    <a:outerShdw blurRad="50800" dist="38100" dir="2700000" algn="tl" rotWithShape="0">
                      <a:prstClr val="black">
                        <a:alpha val="40000"/>
                      </a:prstClr>
                    </a:outerShdw>
                  </a:effectLst>
                </a:rPr>
                <a:t>Lyrics</a:t>
              </a:r>
              <a:endParaRPr lang="nl-NL" sz="4800" dirty="0">
                <a:solidFill>
                  <a:schemeClr val="bg1"/>
                </a:solidFill>
                <a:effectLst>
                  <a:outerShdw blurRad="50800" dist="38100" dir="2700000" algn="tl" rotWithShape="0">
                    <a:prstClr val="black">
                      <a:alpha val="40000"/>
                    </a:prstClr>
                  </a:outerShdw>
                </a:effectLst>
              </a:endParaRPr>
            </a:p>
          </p:txBody>
        </p:sp>
        <p:sp>
          <p:nvSpPr>
            <p:cNvPr id="5" name="Tekstvak 4">
              <a:extLst>
                <a:ext uri="{FF2B5EF4-FFF2-40B4-BE49-F238E27FC236}">
                  <a16:creationId xmlns:a16="http://schemas.microsoft.com/office/drawing/2014/main" id="{CACD64D8-46A9-B968-9708-5DEA62903129}"/>
                </a:ext>
              </a:extLst>
            </p:cNvPr>
            <p:cNvSpPr txBox="1"/>
            <p:nvPr/>
          </p:nvSpPr>
          <p:spPr>
            <a:xfrm>
              <a:off x="6109626" y="2222670"/>
              <a:ext cx="5904050" cy="4178129"/>
            </a:xfrm>
            <a:prstGeom prst="rect">
              <a:avLst/>
            </a:prstGeom>
            <a:noFill/>
          </p:spPr>
          <p:txBody>
            <a:bodyPr wrap="square" rtlCol="0">
              <a:noAutofit/>
            </a:bodyPr>
            <a:lstStyle/>
            <a:p>
              <a:pPr algn="ctr"/>
              <a:r>
                <a:rPr lang="nl-NL" sz="2800" dirty="0">
                  <a:solidFill>
                    <a:schemeClr val="bg1"/>
                  </a:solidFill>
                  <a:effectLst>
                    <a:outerShdw blurRad="50800" dist="38100" dir="2700000" algn="tl" rotWithShape="0">
                      <a:prstClr val="black">
                        <a:alpha val="40000"/>
                      </a:prstClr>
                    </a:outerShdw>
                  </a:effectLst>
                </a:rPr>
                <a:t>Bij Finish </a:t>
              </a:r>
              <a:r>
                <a:rPr lang="nl-NL" sz="2800" dirty="0" err="1">
                  <a:solidFill>
                    <a:schemeClr val="bg1"/>
                  </a:solidFill>
                  <a:effectLst>
                    <a:outerShdw blurRad="50800" dist="38100" dir="2700000" algn="tl" rotWithShape="0">
                      <a:prstClr val="black">
                        <a:alpha val="40000"/>
                      </a:prstClr>
                    </a:outerShdw>
                  </a:effectLst>
                </a:rPr>
                <a:t>Lyrics</a:t>
              </a:r>
              <a:r>
                <a:rPr lang="nl-NL" sz="2800" dirty="0">
                  <a:solidFill>
                    <a:schemeClr val="bg1"/>
                  </a:solidFill>
                  <a:effectLst>
                    <a:outerShdw blurRad="50800" dist="38100" dir="2700000" algn="tl" rotWithShape="0">
                      <a:prstClr val="black">
                        <a:alpha val="40000"/>
                      </a:prstClr>
                    </a:outerShdw>
                  </a:effectLst>
                </a:rPr>
                <a:t> hoor je een stukje van een bekend liedje, en daarna is het jouw beurt: schrijf op hoe de tekst verdergaat! </a:t>
              </a:r>
            </a:p>
          </p:txBody>
        </p:sp>
        <p:sp>
          <p:nvSpPr>
            <p:cNvPr id="6" name="Tekstvak 5">
              <a:extLst>
                <a:ext uri="{FF2B5EF4-FFF2-40B4-BE49-F238E27FC236}">
                  <a16:creationId xmlns:a16="http://schemas.microsoft.com/office/drawing/2014/main" id="{42C002A6-F6AE-E61B-6DB3-9E3F44C0F2C5}"/>
                </a:ext>
              </a:extLst>
            </p:cNvPr>
            <p:cNvSpPr txBox="1"/>
            <p:nvPr/>
          </p:nvSpPr>
          <p:spPr>
            <a:xfrm>
              <a:off x="6541241" y="-5827543"/>
              <a:ext cx="5003293" cy="830997"/>
            </a:xfrm>
            <a:prstGeom prst="rect">
              <a:avLst/>
            </a:prstGeom>
            <a:noFill/>
          </p:spPr>
          <p:txBody>
            <a:bodyPr wrap="none" rtlCol="0">
              <a:spAutoFit/>
            </a:bodyPr>
            <a:lstStyle/>
            <a:p>
              <a:pPr algn="ctr"/>
              <a:r>
                <a:rPr lang="nl-NL" sz="4800" dirty="0">
                  <a:solidFill>
                    <a:schemeClr val="bg1"/>
                  </a:solidFill>
                  <a:effectLst>
                    <a:outerShdw blurRad="50800" dist="38100" dir="2700000" algn="tl" rotWithShape="0">
                      <a:prstClr val="black">
                        <a:alpha val="40000"/>
                      </a:prstClr>
                    </a:outerShdw>
                  </a:effectLst>
                </a:rPr>
                <a:t>Algemene kennis</a:t>
              </a:r>
            </a:p>
          </p:txBody>
        </p:sp>
        <p:sp>
          <p:nvSpPr>
            <p:cNvPr id="7" name="Tekstvak 6">
              <a:extLst>
                <a:ext uri="{FF2B5EF4-FFF2-40B4-BE49-F238E27FC236}">
                  <a16:creationId xmlns:a16="http://schemas.microsoft.com/office/drawing/2014/main" id="{98CBD779-C380-2B2F-FC45-635065ED31CE}"/>
                </a:ext>
              </a:extLst>
            </p:cNvPr>
            <p:cNvSpPr txBox="1"/>
            <p:nvPr/>
          </p:nvSpPr>
          <p:spPr>
            <a:xfrm>
              <a:off x="6090863" y="-4439386"/>
              <a:ext cx="5904050" cy="4178129"/>
            </a:xfrm>
            <a:prstGeom prst="rect">
              <a:avLst/>
            </a:prstGeom>
            <a:noFill/>
          </p:spPr>
          <p:txBody>
            <a:bodyPr wrap="square" rtlCol="0">
              <a:noAutofit/>
            </a:bodyPr>
            <a:lstStyle/>
            <a:p>
              <a:pPr algn="ctr"/>
              <a:r>
                <a:rPr lang="nl-NL" sz="2800" dirty="0">
                  <a:solidFill>
                    <a:schemeClr val="bg1"/>
                  </a:solidFill>
                  <a:effectLst>
                    <a:outerShdw blurRad="50800" dist="38100" dir="2700000" algn="tl" rotWithShape="0">
                      <a:prstClr val="black">
                        <a:alpha val="40000"/>
                      </a:prstClr>
                    </a:outerShdw>
                  </a:effectLst>
                </a:rPr>
                <a:t>Algemene kennisvragen kunnen van alles zijn – van historische evenementen tot dingen die je gewoon in het dagelijks leven tegenkomt. Wat je precies moet doen, staat altijd duidelijk bij de vraag.</a:t>
              </a:r>
            </a:p>
          </p:txBody>
        </p:sp>
        <p:sp>
          <p:nvSpPr>
            <p:cNvPr id="8" name="Tekstvak 7">
              <a:extLst>
                <a:ext uri="{FF2B5EF4-FFF2-40B4-BE49-F238E27FC236}">
                  <a16:creationId xmlns:a16="http://schemas.microsoft.com/office/drawing/2014/main" id="{E1761A06-5E2D-5255-F3E7-9B8238265CBB}"/>
                </a:ext>
              </a:extLst>
            </p:cNvPr>
            <p:cNvSpPr txBox="1"/>
            <p:nvPr/>
          </p:nvSpPr>
          <p:spPr>
            <a:xfrm>
              <a:off x="7458961" y="-12489599"/>
              <a:ext cx="3167855" cy="830997"/>
            </a:xfrm>
            <a:prstGeom prst="rect">
              <a:avLst/>
            </a:prstGeom>
            <a:noFill/>
          </p:spPr>
          <p:txBody>
            <a:bodyPr wrap="none" rtlCol="0">
              <a:spAutoFit/>
            </a:bodyPr>
            <a:lstStyle/>
            <a:p>
              <a:pPr algn="ctr"/>
              <a:r>
                <a:rPr lang="nl-NL" sz="4800" dirty="0">
                  <a:solidFill>
                    <a:schemeClr val="bg1"/>
                  </a:solidFill>
                  <a:effectLst>
                    <a:outerShdw blurRad="50800" dist="38100" dir="2700000" algn="tl" rotWithShape="0">
                      <a:prstClr val="black">
                        <a:alpha val="40000"/>
                      </a:prstClr>
                    </a:outerShdw>
                  </a:effectLst>
                </a:rPr>
                <a:t>Wie is het?</a:t>
              </a:r>
            </a:p>
          </p:txBody>
        </p:sp>
        <p:sp>
          <p:nvSpPr>
            <p:cNvPr id="9" name="Tekstvak 8">
              <a:extLst>
                <a:ext uri="{FF2B5EF4-FFF2-40B4-BE49-F238E27FC236}">
                  <a16:creationId xmlns:a16="http://schemas.microsoft.com/office/drawing/2014/main" id="{1BCF682F-EC18-8ADB-5884-3A1BF6D6D265}"/>
                </a:ext>
              </a:extLst>
            </p:cNvPr>
            <p:cNvSpPr txBox="1"/>
            <p:nvPr/>
          </p:nvSpPr>
          <p:spPr>
            <a:xfrm>
              <a:off x="6090863" y="-11101442"/>
              <a:ext cx="5904050" cy="4178129"/>
            </a:xfrm>
            <a:prstGeom prst="rect">
              <a:avLst/>
            </a:prstGeom>
            <a:noFill/>
          </p:spPr>
          <p:txBody>
            <a:bodyPr wrap="square" rtlCol="0">
              <a:noAutofit/>
            </a:bodyPr>
            <a:lstStyle/>
            <a:p>
              <a:pPr algn="ctr"/>
              <a:r>
                <a:rPr lang="nl-NL" sz="2800" dirty="0">
                  <a:solidFill>
                    <a:schemeClr val="bg1"/>
                  </a:solidFill>
                  <a:effectLst>
                    <a:outerShdw blurRad="50800" dist="38100" dir="2700000" algn="tl" rotWithShape="0">
                      <a:prstClr val="black">
                        <a:alpha val="40000"/>
                      </a:prstClr>
                    </a:outerShdw>
                  </a:effectLst>
                </a:rPr>
                <a:t>In Wie is het? zien jullie een afbeelding van een bekende persoon of personage. De uitdaging is om te bepalen wie deze persoon is. De ronde bevat uiteenlopende figuren: van artiesten tot sporters, van televisiepersoonlijkheden tot historische figuren.</a:t>
              </a:r>
            </a:p>
          </p:txBody>
        </p:sp>
        <p:sp>
          <p:nvSpPr>
            <p:cNvPr id="11" name="Tekstvak 10">
              <a:extLst>
                <a:ext uri="{FF2B5EF4-FFF2-40B4-BE49-F238E27FC236}">
                  <a16:creationId xmlns:a16="http://schemas.microsoft.com/office/drawing/2014/main" id="{9A5BDA32-B9B1-23AD-0BE7-01C6F5B47656}"/>
                </a:ext>
              </a:extLst>
            </p:cNvPr>
            <p:cNvSpPr txBox="1"/>
            <p:nvPr/>
          </p:nvSpPr>
          <p:spPr>
            <a:xfrm>
              <a:off x="7102293" y="-19151655"/>
              <a:ext cx="3881191" cy="830997"/>
            </a:xfrm>
            <a:prstGeom prst="rect">
              <a:avLst/>
            </a:prstGeom>
            <a:noFill/>
          </p:spPr>
          <p:txBody>
            <a:bodyPr wrap="none" rtlCol="0">
              <a:spAutoFit/>
            </a:bodyPr>
            <a:lstStyle/>
            <a:p>
              <a:pPr algn="ctr"/>
              <a:r>
                <a:rPr lang="nl-NL" sz="4800" dirty="0">
                  <a:solidFill>
                    <a:schemeClr val="bg1"/>
                  </a:solidFill>
                  <a:effectLst>
                    <a:outerShdw blurRad="50800" dist="38100" dir="2700000" algn="tl" rotWithShape="0">
                      <a:prstClr val="black">
                        <a:alpha val="40000"/>
                      </a:prstClr>
                    </a:outerShdw>
                  </a:effectLst>
                </a:rPr>
                <a:t>Muziekronde</a:t>
              </a:r>
            </a:p>
          </p:txBody>
        </p:sp>
        <p:sp>
          <p:nvSpPr>
            <p:cNvPr id="13" name="Tekstvak 12">
              <a:extLst>
                <a:ext uri="{FF2B5EF4-FFF2-40B4-BE49-F238E27FC236}">
                  <a16:creationId xmlns:a16="http://schemas.microsoft.com/office/drawing/2014/main" id="{35D62832-C4E1-863D-9A22-0710C02DB0E1}"/>
                </a:ext>
              </a:extLst>
            </p:cNvPr>
            <p:cNvSpPr txBox="1"/>
            <p:nvPr/>
          </p:nvSpPr>
          <p:spPr>
            <a:xfrm>
              <a:off x="6090863" y="-17763498"/>
              <a:ext cx="5904050" cy="4178129"/>
            </a:xfrm>
            <a:prstGeom prst="rect">
              <a:avLst/>
            </a:prstGeom>
            <a:noFill/>
          </p:spPr>
          <p:txBody>
            <a:bodyPr wrap="square" rtlCol="0">
              <a:noAutofit/>
            </a:bodyPr>
            <a:lstStyle/>
            <a:p>
              <a:pPr algn="ctr"/>
              <a:r>
                <a:rPr lang="nl-NL" sz="2800" dirty="0">
                  <a:solidFill>
                    <a:schemeClr val="bg1"/>
                  </a:solidFill>
                  <a:effectLst>
                    <a:outerShdw blurRad="50800" dist="38100" dir="2700000" algn="tl" rotWithShape="0">
                      <a:prstClr val="black">
                        <a:alpha val="40000"/>
                      </a:prstClr>
                    </a:outerShdw>
                  </a:effectLst>
                </a:rPr>
                <a:t>In de muziekronde moet je goed je oren spitsen! Je hoort een stukje van een liedje, en daarna is het aan jou om te raden hoe het nummer heet en wie het heeft gemaakt.</a:t>
              </a:r>
            </a:p>
          </p:txBody>
        </p:sp>
        <p:sp>
          <p:nvSpPr>
            <p:cNvPr id="16" name="Tekstvak 15">
              <a:extLst>
                <a:ext uri="{FF2B5EF4-FFF2-40B4-BE49-F238E27FC236}">
                  <a16:creationId xmlns:a16="http://schemas.microsoft.com/office/drawing/2014/main" id="{08453396-D5CE-39C7-2A7A-A3273ED296B9}"/>
                </a:ext>
              </a:extLst>
            </p:cNvPr>
            <p:cNvSpPr txBox="1"/>
            <p:nvPr/>
          </p:nvSpPr>
          <p:spPr>
            <a:xfrm>
              <a:off x="6466702" y="-25813711"/>
              <a:ext cx="5152373" cy="830997"/>
            </a:xfrm>
            <a:prstGeom prst="rect">
              <a:avLst/>
            </a:prstGeom>
            <a:noFill/>
          </p:spPr>
          <p:txBody>
            <a:bodyPr wrap="none" rtlCol="0">
              <a:spAutoFit/>
            </a:bodyPr>
            <a:lstStyle/>
            <a:p>
              <a:pPr algn="ctr"/>
              <a:r>
                <a:rPr lang="nl-NL" sz="4800" dirty="0">
                  <a:solidFill>
                    <a:schemeClr val="bg1"/>
                  </a:solidFill>
                  <a:effectLst>
                    <a:outerShdw blurRad="50800" dist="38100" dir="2700000" algn="tl" rotWithShape="0">
                      <a:prstClr val="black">
                        <a:alpha val="40000"/>
                      </a:prstClr>
                    </a:outerShdw>
                  </a:effectLst>
                </a:rPr>
                <a:t>Schattingsvragen</a:t>
              </a:r>
            </a:p>
          </p:txBody>
        </p:sp>
        <p:sp>
          <p:nvSpPr>
            <p:cNvPr id="17" name="Tekstvak 16">
              <a:extLst>
                <a:ext uri="{FF2B5EF4-FFF2-40B4-BE49-F238E27FC236}">
                  <a16:creationId xmlns:a16="http://schemas.microsoft.com/office/drawing/2014/main" id="{57E43FB5-0EA2-5FDB-8FA6-25C72A4D6A38}"/>
                </a:ext>
              </a:extLst>
            </p:cNvPr>
            <p:cNvSpPr txBox="1"/>
            <p:nvPr/>
          </p:nvSpPr>
          <p:spPr>
            <a:xfrm>
              <a:off x="6090863" y="-24425554"/>
              <a:ext cx="5904050" cy="4178129"/>
            </a:xfrm>
            <a:prstGeom prst="rect">
              <a:avLst/>
            </a:prstGeom>
            <a:noFill/>
          </p:spPr>
          <p:txBody>
            <a:bodyPr wrap="square" rtlCol="0">
              <a:no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sp>
          <p:nvSpPr>
            <p:cNvPr id="21" name="Tekstvak 20">
              <a:extLst>
                <a:ext uri="{FF2B5EF4-FFF2-40B4-BE49-F238E27FC236}">
                  <a16:creationId xmlns:a16="http://schemas.microsoft.com/office/drawing/2014/main" id="{80F26966-0EC5-9BDE-6FE0-DEFA19DAFAC3}"/>
                </a:ext>
              </a:extLst>
            </p:cNvPr>
            <p:cNvSpPr txBox="1"/>
            <p:nvPr/>
          </p:nvSpPr>
          <p:spPr>
            <a:xfrm>
              <a:off x="7146380" y="-32090179"/>
              <a:ext cx="3793026" cy="830997"/>
            </a:xfrm>
            <a:prstGeom prst="rect">
              <a:avLst/>
            </a:prstGeom>
            <a:noFill/>
          </p:spPr>
          <p:txBody>
            <a:bodyPr wrap="none" rtlCol="0">
              <a:spAutoFit/>
            </a:bodyPr>
            <a:lstStyle/>
            <a:p>
              <a:pPr algn="ctr"/>
              <a:r>
                <a:rPr lang="nl-NL" sz="4800" dirty="0">
                  <a:solidFill>
                    <a:schemeClr val="bg1"/>
                  </a:solidFill>
                  <a:effectLst>
                    <a:outerShdw blurRad="50800" dist="38100" dir="2700000" algn="tl" rotWithShape="0">
                      <a:prstClr val="black">
                        <a:alpha val="40000"/>
                      </a:prstClr>
                    </a:outerShdw>
                  </a:effectLst>
                </a:rPr>
                <a:t>Waar ben je?</a:t>
              </a:r>
            </a:p>
          </p:txBody>
        </p:sp>
        <p:sp>
          <p:nvSpPr>
            <p:cNvPr id="22" name="Tekstvak 21">
              <a:extLst>
                <a:ext uri="{FF2B5EF4-FFF2-40B4-BE49-F238E27FC236}">
                  <a16:creationId xmlns:a16="http://schemas.microsoft.com/office/drawing/2014/main" id="{009D473D-009A-E0C7-C780-DB3093FC42BF}"/>
                </a:ext>
              </a:extLst>
            </p:cNvPr>
            <p:cNvSpPr txBox="1"/>
            <p:nvPr/>
          </p:nvSpPr>
          <p:spPr>
            <a:xfrm>
              <a:off x="6090863" y="-30702022"/>
              <a:ext cx="5904050" cy="4178129"/>
            </a:xfrm>
            <a:prstGeom prst="rect">
              <a:avLst/>
            </a:prstGeom>
            <a:noFill/>
          </p:spPr>
          <p:txBody>
            <a:bodyPr wrap="square" rtlCol="0">
              <a:noAutofit/>
            </a:bodyPr>
            <a:lstStyle/>
            <a:p>
              <a:pPr algn="ctr"/>
              <a:r>
                <a:rPr lang="nl-NL" sz="2800" dirty="0">
                  <a:solidFill>
                    <a:schemeClr val="bg1"/>
                  </a:solidFill>
                  <a:effectLst>
                    <a:outerShdw blurRad="50800" dist="38100" dir="2700000" algn="tl" rotWithShape="0">
                      <a:prstClr val="black">
                        <a:alpha val="40000"/>
                      </a:prstClr>
                    </a:outerShdw>
                  </a:effectLst>
                </a:rPr>
                <a:t>Deze ronde spreekt voor zich! Je krijgt een afbeelding te zien en jouw taak is om te raden waar je je bevindt. Let goed op de details in het plaatje, want die kunnen je helpen om de juiste locatie te achterhalen.</a:t>
              </a:r>
            </a:p>
          </p:txBody>
        </p:sp>
      </p:grpSp>
    </p:spTree>
    <p:extLst>
      <p:ext uri="{BB962C8B-B14F-4D97-AF65-F5344CB8AC3E}">
        <p14:creationId xmlns:p14="http://schemas.microsoft.com/office/powerpoint/2010/main" val="3071825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4.07407E-6 L 0.10052 -0.17871 " pathEditMode="relative" rAng="0" ptsTypes="AA">
                                      <p:cBhvr>
                                        <p:cTn id="6" dur="2000" fill="hold"/>
                                        <p:tgtEl>
                                          <p:spTgt spid="24"/>
                                        </p:tgtEl>
                                        <p:attrNameLst>
                                          <p:attrName>ppt_x</p:attrName>
                                          <p:attrName>ppt_y</p:attrName>
                                        </p:attrNameLst>
                                      </p:cBhvr>
                                      <p:rCtr x="5026" y="-8935"/>
                                    </p:animMotion>
                                  </p:childTnLst>
                                </p:cTn>
                              </p:par>
                              <p:par>
                                <p:cTn id="7" presetID="42" presetClass="path" presetSubtype="0" accel="50000" decel="50000" fill="hold" nodeType="withEffect">
                                  <p:stCondLst>
                                    <p:cond delay="0"/>
                                  </p:stCondLst>
                                  <p:childTnLst>
                                    <p:animMotion origin="layout" path="M 2.08333E-6 -3.33333E-6 L 0.00026 0.97408 " pathEditMode="relative" rAng="0" ptsTypes="AA">
                                      <p:cBhvr>
                                        <p:cTn id="8" dur="2000" fill="hold"/>
                                        <p:tgtEl>
                                          <p:spTgt spid="23"/>
                                        </p:tgtEl>
                                        <p:attrNameLst>
                                          <p:attrName>ppt_x</p:attrName>
                                          <p:attrName>ppt_y</p:attrName>
                                        </p:attrNameLst>
                                      </p:cBhvr>
                                      <p:rCtr x="13" y="48704"/>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10052 -0.17871 L 0.20208 -0.35949 " pathEditMode="relative" rAng="0" ptsTypes="AA">
                                      <p:cBhvr>
                                        <p:cTn id="12" dur="2000" fill="hold"/>
                                        <p:tgtEl>
                                          <p:spTgt spid="24"/>
                                        </p:tgtEl>
                                        <p:attrNameLst>
                                          <p:attrName>ppt_x</p:attrName>
                                          <p:attrName>ppt_y</p:attrName>
                                        </p:attrNameLst>
                                      </p:cBhvr>
                                      <p:rCtr x="5078" y="-9051"/>
                                    </p:animMotion>
                                  </p:childTnLst>
                                </p:cTn>
                              </p:par>
                              <p:par>
                                <p:cTn id="13" presetID="42" presetClass="path" presetSubtype="0" accel="50000" decel="50000" fill="hold" nodeType="withEffect">
                                  <p:stCondLst>
                                    <p:cond delay="0"/>
                                  </p:stCondLst>
                                  <p:childTnLst>
                                    <p:animMotion origin="layout" path="M 0.00026 0.97408 L 0.00273 1.93658 " pathEditMode="relative" rAng="0" ptsTypes="AA">
                                      <p:cBhvr>
                                        <p:cTn id="14" dur="2000" fill="hold"/>
                                        <p:tgtEl>
                                          <p:spTgt spid="23"/>
                                        </p:tgtEl>
                                        <p:attrNameLst>
                                          <p:attrName>ppt_x</p:attrName>
                                          <p:attrName>ppt_y</p:attrName>
                                        </p:attrNameLst>
                                      </p:cBhvr>
                                      <p:rCtr x="117" y="4812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0208 -0.35949 L 0.30482 -0.54352 " pathEditMode="relative" rAng="0" ptsTypes="AA">
                                      <p:cBhvr>
                                        <p:cTn id="18" dur="2000" fill="hold"/>
                                        <p:tgtEl>
                                          <p:spTgt spid="24"/>
                                        </p:tgtEl>
                                        <p:attrNameLst>
                                          <p:attrName>ppt_x</p:attrName>
                                          <p:attrName>ppt_y</p:attrName>
                                        </p:attrNameLst>
                                      </p:cBhvr>
                                      <p:rCtr x="5130" y="-9213"/>
                                    </p:animMotion>
                                  </p:childTnLst>
                                </p:cTn>
                              </p:par>
                              <p:par>
                                <p:cTn id="19" presetID="42" presetClass="path" presetSubtype="0" accel="50000" decel="50000" fill="hold" nodeType="withEffect">
                                  <p:stCondLst>
                                    <p:cond delay="0"/>
                                  </p:stCondLst>
                                  <p:childTnLst>
                                    <p:animMotion origin="layout" path="M 0.00273 1.93658 L 0.00273 2.91621 " pathEditMode="relative" rAng="0" ptsTypes="AA">
                                      <p:cBhvr>
                                        <p:cTn id="20" dur="2000" fill="hold"/>
                                        <p:tgtEl>
                                          <p:spTgt spid="23"/>
                                        </p:tgtEl>
                                        <p:attrNameLst>
                                          <p:attrName>ppt_x</p:attrName>
                                          <p:attrName>ppt_y</p:attrName>
                                        </p:attrNameLst>
                                      </p:cBhvr>
                                      <p:rCtr x="0" y="48981"/>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30482 -0.54352 L 0.40638 -0.72408 " pathEditMode="relative" rAng="0" ptsTypes="AA">
                                      <p:cBhvr>
                                        <p:cTn id="24" dur="2000" fill="hold"/>
                                        <p:tgtEl>
                                          <p:spTgt spid="24"/>
                                        </p:tgtEl>
                                        <p:attrNameLst>
                                          <p:attrName>ppt_x</p:attrName>
                                          <p:attrName>ppt_y</p:attrName>
                                        </p:attrNameLst>
                                      </p:cBhvr>
                                      <p:rCtr x="5078" y="-9028"/>
                                    </p:animMotion>
                                  </p:childTnLst>
                                </p:cTn>
                              </p:par>
                              <p:par>
                                <p:cTn id="25" presetID="42" presetClass="path" presetSubtype="0" accel="50000" decel="50000" fill="hold" nodeType="withEffect">
                                  <p:stCondLst>
                                    <p:cond delay="0"/>
                                  </p:stCondLst>
                                  <p:childTnLst>
                                    <p:animMotion origin="layout" path="M 0.00273 2.91621 L 0.00755 3.82848 " pathEditMode="relative" rAng="0" ptsTypes="AA">
                                      <p:cBhvr>
                                        <p:cTn id="26" dur="2000" fill="hold"/>
                                        <p:tgtEl>
                                          <p:spTgt spid="23"/>
                                        </p:tgtEl>
                                        <p:attrNameLst>
                                          <p:attrName>ppt_x</p:attrName>
                                          <p:attrName>ppt_y</p:attrName>
                                        </p:attrNameLst>
                                      </p:cBhvr>
                                      <p:rCtr x="234" y="45602"/>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40638 -0.72408 L 0.50703 -0.90556 " pathEditMode="relative" rAng="0" ptsTypes="AA">
                                      <p:cBhvr>
                                        <p:cTn id="30" dur="2000" fill="hold"/>
                                        <p:tgtEl>
                                          <p:spTgt spid="24"/>
                                        </p:tgtEl>
                                        <p:attrNameLst>
                                          <p:attrName>ppt_x</p:attrName>
                                          <p:attrName>ppt_y</p:attrName>
                                        </p:attrNameLst>
                                      </p:cBhvr>
                                      <p:rCtr x="5026" y="-9074"/>
                                    </p:animMotion>
                                  </p:childTnLst>
                                </p:cTn>
                              </p:par>
                              <p:par>
                                <p:cTn id="31" presetID="42" presetClass="path" presetSubtype="0" accel="50000" decel="50000" fill="hold" nodeType="withEffect">
                                  <p:stCondLst>
                                    <p:cond delay="0"/>
                                  </p:stCondLst>
                                  <p:childTnLst>
                                    <p:animMotion origin="layout" path="M 0.00755 3.82848 L 0.00443 4.79514 " pathEditMode="relative" rAng="0" ptsTypes="AA">
                                      <p:cBhvr>
                                        <p:cTn id="32" dur="2000" fill="hold"/>
                                        <p:tgtEl>
                                          <p:spTgt spid="23"/>
                                        </p:tgtEl>
                                        <p:attrNameLst>
                                          <p:attrName>ppt_x</p:attrName>
                                          <p:attrName>ppt_y</p:attrName>
                                        </p:attrNameLst>
                                      </p:cBhvr>
                                      <p:rCtr x="-156" y="48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CF83A-E345-CF50-ACBF-6D06206031B0}"/>
            </a:ext>
          </a:extLst>
        </p:cNvPr>
        <p:cNvGrpSpPr/>
        <p:nvPr/>
      </p:nvGrpSpPr>
      <p:grpSpPr>
        <a:xfrm>
          <a:off x="0" y="0"/>
          <a:ext cx="0" cy="0"/>
          <a:chOff x="0" y="0"/>
          <a:chExt cx="0" cy="0"/>
        </a:xfrm>
      </p:grpSpPr>
      <p:pic>
        <p:nvPicPr>
          <p:cNvPr id="22" name="Afbeelding 21">
            <a:extLst>
              <a:ext uri="{FF2B5EF4-FFF2-40B4-BE49-F238E27FC236}">
                <a16:creationId xmlns:a16="http://schemas.microsoft.com/office/drawing/2014/main" id="{BBE37401-BE4A-C0DB-CEC0-6E4F75A1C2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32871" y="2683882"/>
            <a:ext cx="4618111" cy="3465783"/>
          </a:xfrm>
          <a:prstGeom prst="rect">
            <a:avLst/>
          </a:prstGeom>
          <a:ln w="63500">
            <a:solidFill>
              <a:schemeClr val="bg1"/>
            </a:solidFill>
          </a:ln>
        </p:spPr>
      </p:pic>
      <p:grpSp>
        <p:nvGrpSpPr>
          <p:cNvPr id="12" name="Groep 11">
            <a:extLst>
              <a:ext uri="{FF2B5EF4-FFF2-40B4-BE49-F238E27FC236}">
                <a16:creationId xmlns:a16="http://schemas.microsoft.com/office/drawing/2014/main" id="{34A5F284-111C-CDE2-C373-3F98F96471F9}"/>
              </a:ext>
            </a:extLst>
          </p:cNvPr>
          <p:cNvGrpSpPr/>
          <p:nvPr/>
        </p:nvGrpSpPr>
        <p:grpSpPr>
          <a:xfrm>
            <a:off x="6518741" y="353106"/>
            <a:ext cx="4781020" cy="1544274"/>
            <a:chOff x="2147342" y="1196121"/>
            <a:chExt cx="4781020" cy="1544274"/>
          </a:xfrm>
        </p:grpSpPr>
        <p:sp>
          <p:nvSpPr>
            <p:cNvPr id="14" name="Graphic 12">
              <a:extLst>
                <a:ext uri="{FF2B5EF4-FFF2-40B4-BE49-F238E27FC236}">
                  <a16:creationId xmlns:a16="http://schemas.microsoft.com/office/drawing/2014/main" id="{DCBF027B-3623-3262-A8CC-9FDAE06AA84F}"/>
                </a:ext>
              </a:extLst>
            </p:cNvPr>
            <p:cNvSpPr/>
            <p:nvPr/>
          </p:nvSpPr>
          <p:spPr>
            <a:xfrm rot="1352159">
              <a:off x="5166986" y="1196121"/>
              <a:ext cx="1761376" cy="1544274"/>
            </a:xfrm>
            <a:custGeom>
              <a:avLst/>
              <a:gdLst>
                <a:gd name="csX0" fmla="*/ 876609 w 1379323"/>
                <a:gd name="csY0" fmla="*/ 4 h 1209315"/>
                <a:gd name="csX1" fmla="*/ 865279 w 1379323"/>
                <a:gd name="csY1" fmla="*/ 429 h 1209315"/>
                <a:gd name="csX2" fmla="*/ 820490 w 1379323"/>
                <a:gd name="csY2" fmla="*/ 12805 h 1209315"/>
                <a:gd name="csX3" fmla="*/ 764156 w 1379323"/>
                <a:gd name="csY3" fmla="*/ 82817 h 1209315"/>
                <a:gd name="csX4" fmla="*/ 759978 w 1379323"/>
                <a:gd name="csY4" fmla="*/ 90834 h 1209315"/>
                <a:gd name="csX5" fmla="*/ 743766 w 1379323"/>
                <a:gd name="csY5" fmla="*/ 94841 h 1209315"/>
                <a:gd name="csX6" fmla="*/ 624184 w 1379323"/>
                <a:gd name="csY6" fmla="*/ 96460 h 1209315"/>
                <a:gd name="csX7" fmla="*/ 567662 w 1379323"/>
                <a:gd name="csY7" fmla="*/ 96699 h 1209315"/>
                <a:gd name="csX8" fmla="*/ 488064 w 1379323"/>
                <a:gd name="csY8" fmla="*/ 98351 h 1209315"/>
                <a:gd name="csX9" fmla="*/ 486369 w 1379323"/>
                <a:gd name="csY9" fmla="*/ 98993 h 1209315"/>
                <a:gd name="csX10" fmla="*/ 485658 w 1379323"/>
                <a:gd name="csY10" fmla="*/ 100427 h 1209315"/>
                <a:gd name="csX11" fmla="*/ 486050 w 1379323"/>
                <a:gd name="csY11" fmla="*/ 102532 h 1209315"/>
                <a:gd name="csX12" fmla="*/ 492031 w 1379323"/>
                <a:gd name="csY12" fmla="*/ 112273 h 1209315"/>
                <a:gd name="csX13" fmla="*/ 593375 w 1379323"/>
                <a:gd name="csY13" fmla="*/ 262250 h 1209315"/>
                <a:gd name="csX14" fmla="*/ 615460 w 1379323"/>
                <a:gd name="csY14" fmla="*/ 294768 h 1209315"/>
                <a:gd name="csX15" fmla="*/ 665729 w 1379323"/>
                <a:gd name="csY15" fmla="*/ 365159 h 1209315"/>
                <a:gd name="csX16" fmla="*/ 670748 w 1379323"/>
                <a:gd name="csY16" fmla="*/ 370606 h 1209315"/>
                <a:gd name="csX17" fmla="*/ 680555 w 1379323"/>
                <a:gd name="csY17" fmla="*/ 387483 h 1209315"/>
                <a:gd name="csX18" fmla="*/ 681426 w 1379323"/>
                <a:gd name="csY18" fmla="*/ 434616 h 1209315"/>
                <a:gd name="csX19" fmla="*/ 680261 w 1379323"/>
                <a:gd name="csY19" fmla="*/ 481568 h 1209315"/>
                <a:gd name="csX20" fmla="*/ 675590 w 1379323"/>
                <a:gd name="csY20" fmla="*/ 497574 h 1209315"/>
                <a:gd name="csX21" fmla="*/ 606245 w 1379323"/>
                <a:gd name="csY21" fmla="*/ 538969 h 1209315"/>
                <a:gd name="csX22" fmla="*/ 588977 w 1379323"/>
                <a:gd name="csY22" fmla="*/ 542348 h 1209315"/>
                <a:gd name="csX23" fmla="*/ 582814 w 1379323"/>
                <a:gd name="csY23" fmla="*/ 543982 h 1209315"/>
                <a:gd name="csX24" fmla="*/ 579631 w 1379323"/>
                <a:gd name="csY24" fmla="*/ 545208 h 1209315"/>
                <a:gd name="csX25" fmla="*/ 573672 w 1379323"/>
                <a:gd name="csY25" fmla="*/ 554263 h 1209315"/>
                <a:gd name="csX26" fmla="*/ 578434 w 1379323"/>
                <a:gd name="csY26" fmla="*/ 562957 h 1209315"/>
                <a:gd name="csX27" fmla="*/ 579853 w 1379323"/>
                <a:gd name="csY27" fmla="*/ 563202 h 1209315"/>
                <a:gd name="csX28" fmla="*/ 582128 w 1379323"/>
                <a:gd name="csY28" fmla="*/ 563329 h 1209315"/>
                <a:gd name="csX29" fmla="*/ 590069 w 1379323"/>
                <a:gd name="csY29" fmla="*/ 563580 h 1209315"/>
                <a:gd name="csX30" fmla="*/ 617579 w 1379323"/>
                <a:gd name="csY30" fmla="*/ 564030 h 1209315"/>
                <a:gd name="csX31" fmla="*/ 704562 w 1379323"/>
                <a:gd name="csY31" fmla="*/ 564541 h 1209315"/>
                <a:gd name="csX32" fmla="*/ 810237 w 1379323"/>
                <a:gd name="csY32" fmla="*/ 564211 h 1209315"/>
                <a:gd name="csX33" fmla="*/ 825001 w 1379323"/>
                <a:gd name="csY33" fmla="*/ 563140 h 1209315"/>
                <a:gd name="csX34" fmla="*/ 832014 w 1379323"/>
                <a:gd name="csY34" fmla="*/ 556718 h 1209315"/>
                <a:gd name="csX35" fmla="*/ 830267 w 1379323"/>
                <a:gd name="csY35" fmla="*/ 550387 h 1209315"/>
                <a:gd name="csX36" fmla="*/ 823132 w 1379323"/>
                <a:gd name="csY36" fmla="*/ 544653 h 1209315"/>
                <a:gd name="csX37" fmla="*/ 799639 w 1379323"/>
                <a:gd name="csY37" fmla="*/ 539590 h 1209315"/>
                <a:gd name="csX38" fmla="*/ 773563 w 1379323"/>
                <a:gd name="csY38" fmla="*/ 534578 h 1209315"/>
                <a:gd name="csX39" fmla="*/ 726788 w 1379323"/>
                <a:gd name="csY39" fmla="*/ 497577 h 1209315"/>
                <a:gd name="csX40" fmla="*/ 722342 w 1379323"/>
                <a:gd name="csY40" fmla="*/ 481310 h 1209315"/>
                <a:gd name="csX41" fmla="*/ 721181 w 1379323"/>
                <a:gd name="csY41" fmla="*/ 432994 h 1209315"/>
                <a:gd name="csX42" fmla="*/ 721798 w 1379323"/>
                <a:gd name="csY42" fmla="*/ 384688 h 1209315"/>
                <a:gd name="csX43" fmla="*/ 730018 w 1379323"/>
                <a:gd name="csY43" fmla="*/ 369158 h 1209315"/>
                <a:gd name="csX44" fmla="*/ 835398 w 1379323"/>
                <a:gd name="csY44" fmla="*/ 218582 h 1209315"/>
                <a:gd name="csX45" fmla="*/ 879305 w 1379323"/>
                <a:gd name="csY45" fmla="*/ 152119 h 1209315"/>
                <a:gd name="csX46" fmla="*/ 904515 w 1379323"/>
                <a:gd name="csY46" fmla="*/ 112977 h 1209315"/>
                <a:gd name="csX47" fmla="*/ 906315 w 1379323"/>
                <a:gd name="csY47" fmla="*/ 110113 h 1209315"/>
                <a:gd name="csX48" fmla="*/ 910060 w 1379323"/>
                <a:gd name="csY48" fmla="*/ 103617 h 1209315"/>
                <a:gd name="csX49" fmla="*/ 910985 w 1379323"/>
                <a:gd name="csY49" fmla="*/ 101751 h 1209315"/>
                <a:gd name="csX50" fmla="*/ 911221 w 1379323"/>
                <a:gd name="csY50" fmla="*/ 101062 h 1209315"/>
                <a:gd name="csX51" fmla="*/ 911221 w 1379323"/>
                <a:gd name="csY51" fmla="*/ 101058 h 1209315"/>
                <a:gd name="csX52" fmla="*/ 911221 w 1379323"/>
                <a:gd name="csY52" fmla="*/ 101054 h 1209315"/>
                <a:gd name="csX53" fmla="*/ 911221 w 1379323"/>
                <a:gd name="csY53" fmla="*/ 101054 h 1209315"/>
                <a:gd name="csX54" fmla="*/ 911221 w 1379323"/>
                <a:gd name="csY54" fmla="*/ 101058 h 1209315"/>
                <a:gd name="csX55" fmla="*/ 911221 w 1379323"/>
                <a:gd name="csY55" fmla="*/ 101062 h 1209315"/>
                <a:gd name="csX56" fmla="*/ 911221 w 1379323"/>
                <a:gd name="csY56" fmla="*/ 101062 h 1209315"/>
                <a:gd name="csX57" fmla="*/ 910898 w 1379323"/>
                <a:gd name="csY57" fmla="*/ 99022 h 1209315"/>
                <a:gd name="csX58" fmla="*/ 907403 w 1379323"/>
                <a:gd name="csY58" fmla="*/ 97897 h 1209315"/>
                <a:gd name="csX59" fmla="*/ 874860 w 1379323"/>
                <a:gd name="csY59" fmla="*/ 96884 h 1209315"/>
                <a:gd name="csX60" fmla="*/ 853450 w 1379323"/>
                <a:gd name="csY60" fmla="*/ 96380 h 1209315"/>
                <a:gd name="csX61" fmla="*/ 843412 w 1379323"/>
                <a:gd name="csY61" fmla="*/ 94616 h 1209315"/>
                <a:gd name="csX62" fmla="*/ 841855 w 1379323"/>
                <a:gd name="csY62" fmla="*/ 92159 h 1209315"/>
                <a:gd name="csX63" fmla="*/ 843009 w 1379323"/>
                <a:gd name="csY63" fmla="*/ 89197 h 1209315"/>
                <a:gd name="csX64" fmla="*/ 850278 w 1379323"/>
                <a:gd name="csY64" fmla="*/ 81188 h 1209315"/>
                <a:gd name="csX65" fmla="*/ 879970 w 1379323"/>
                <a:gd name="csY65" fmla="*/ 22683 h 1209315"/>
                <a:gd name="csX66" fmla="*/ 882133 w 1379323"/>
                <a:gd name="csY66" fmla="*/ 8482 h 1209315"/>
                <a:gd name="csX67" fmla="*/ 881378 w 1379323"/>
                <a:gd name="csY67" fmla="*/ 1884 h 1209315"/>
                <a:gd name="csX68" fmla="*/ 876634 w 1379323"/>
                <a:gd name="csY68" fmla="*/ 4 h 1209315"/>
                <a:gd name="csX69" fmla="*/ 699060 w 1379323"/>
                <a:gd name="csY69" fmla="*/ 122634 h 1209315"/>
                <a:gd name="csX70" fmla="*/ 759318 w 1379323"/>
                <a:gd name="csY70" fmla="*/ 134843 h 1209315"/>
                <a:gd name="csX71" fmla="*/ 792413 w 1379323"/>
                <a:gd name="csY71" fmla="*/ 169031 h 1209315"/>
                <a:gd name="csX72" fmla="*/ 797897 w 1379323"/>
                <a:gd name="csY72" fmla="*/ 197732 h 1209315"/>
                <a:gd name="csX73" fmla="*/ 793016 w 1379323"/>
                <a:gd name="csY73" fmla="*/ 226000 h 1209315"/>
                <a:gd name="csX74" fmla="*/ 751094 w 1379323"/>
                <a:gd name="csY74" fmla="*/ 277297 h 1209315"/>
                <a:gd name="csX75" fmla="*/ 716321 w 1379323"/>
                <a:gd name="csY75" fmla="*/ 327820 h 1209315"/>
                <a:gd name="csX76" fmla="*/ 708028 w 1379323"/>
                <a:gd name="csY76" fmla="*/ 343325 h 1209315"/>
                <a:gd name="csX77" fmla="*/ 699848 w 1379323"/>
                <a:gd name="csY77" fmla="*/ 347067 h 1209315"/>
                <a:gd name="csX78" fmla="*/ 689929 w 1379323"/>
                <a:gd name="csY78" fmla="*/ 344040 h 1209315"/>
                <a:gd name="csX79" fmla="*/ 677902 w 1379323"/>
                <a:gd name="csY79" fmla="*/ 327849 h 1209315"/>
                <a:gd name="csX80" fmla="*/ 678105 w 1379323"/>
                <a:gd name="csY80" fmla="*/ 303203 h 1209315"/>
                <a:gd name="csX81" fmla="*/ 710997 w 1379323"/>
                <a:gd name="csY81" fmla="*/ 254541 h 1209315"/>
                <a:gd name="csX82" fmla="*/ 732145 w 1379323"/>
                <a:gd name="csY82" fmla="*/ 225460 h 1209315"/>
                <a:gd name="csX83" fmla="*/ 736580 w 1379323"/>
                <a:gd name="csY83" fmla="*/ 202232 h 1209315"/>
                <a:gd name="csX84" fmla="*/ 731143 w 1379323"/>
                <a:gd name="csY84" fmla="*/ 178732 h 1209315"/>
                <a:gd name="csX85" fmla="*/ 718140 w 1379323"/>
                <a:gd name="csY85" fmla="*/ 166015 h 1209315"/>
                <a:gd name="csX86" fmla="*/ 697558 w 1379323"/>
                <a:gd name="csY86" fmla="*/ 162426 h 1209315"/>
                <a:gd name="csX87" fmla="*/ 675303 w 1379323"/>
                <a:gd name="csY87" fmla="*/ 166629 h 1209315"/>
                <a:gd name="csX88" fmla="*/ 654652 w 1379323"/>
                <a:gd name="csY88" fmla="*/ 195732 h 1209315"/>
                <a:gd name="csX89" fmla="*/ 645623 w 1379323"/>
                <a:gd name="csY89" fmla="*/ 219036 h 1209315"/>
                <a:gd name="csX90" fmla="*/ 626514 w 1379323"/>
                <a:gd name="csY90" fmla="*/ 226534 h 1209315"/>
                <a:gd name="csX91" fmla="*/ 605544 w 1379323"/>
                <a:gd name="csY91" fmla="*/ 211723 h 1209315"/>
                <a:gd name="csX92" fmla="*/ 610999 w 1379323"/>
                <a:gd name="csY92" fmla="*/ 172465 h 1209315"/>
                <a:gd name="csX93" fmla="*/ 640240 w 1379323"/>
                <a:gd name="csY93" fmla="*/ 137928 h 1209315"/>
                <a:gd name="csX94" fmla="*/ 699060 w 1379323"/>
                <a:gd name="csY94" fmla="*/ 122634 h 1209315"/>
                <a:gd name="csX95" fmla="*/ 757946 w 1379323"/>
                <a:gd name="csY95" fmla="*/ 623441 h 1209315"/>
                <a:gd name="csX96" fmla="*/ 683872 w 1379323"/>
                <a:gd name="csY96" fmla="*/ 650617 h 1209315"/>
                <a:gd name="csX97" fmla="*/ 652587 w 1379323"/>
                <a:gd name="csY97" fmla="*/ 737369 h 1209315"/>
                <a:gd name="csX98" fmla="*/ 679676 w 1379323"/>
                <a:gd name="csY98" fmla="*/ 801179 h 1209315"/>
                <a:gd name="csX99" fmla="*/ 702203 w 1379323"/>
                <a:gd name="csY99" fmla="*/ 817442 h 1209315"/>
                <a:gd name="csX100" fmla="*/ 702142 w 1379323"/>
                <a:gd name="csY100" fmla="*/ 817427 h 1209315"/>
                <a:gd name="csX101" fmla="*/ 739019 w 1379323"/>
                <a:gd name="csY101" fmla="*/ 828591 h 1209315"/>
                <a:gd name="csX102" fmla="*/ 745563 w 1379323"/>
                <a:gd name="csY102" fmla="*/ 829923 h 1209315"/>
                <a:gd name="csX103" fmla="*/ 750310 w 1379323"/>
                <a:gd name="csY103" fmla="*/ 835425 h 1209315"/>
                <a:gd name="csX104" fmla="*/ 764522 w 1379323"/>
                <a:gd name="csY104" fmla="*/ 851150 h 1209315"/>
                <a:gd name="csX105" fmla="*/ 827792 w 1379323"/>
                <a:gd name="csY105" fmla="*/ 881637 h 1209315"/>
                <a:gd name="csX106" fmla="*/ 860445 w 1379323"/>
                <a:gd name="csY106" fmla="*/ 882395 h 1209315"/>
                <a:gd name="csX107" fmla="*/ 872941 w 1379323"/>
                <a:gd name="csY107" fmla="*/ 879437 h 1209315"/>
                <a:gd name="csX108" fmla="*/ 879677 w 1379323"/>
                <a:gd name="csY108" fmla="*/ 874933 h 1209315"/>
                <a:gd name="csX109" fmla="*/ 883440 w 1379323"/>
                <a:gd name="csY109" fmla="*/ 864314 h 1209315"/>
                <a:gd name="csX110" fmla="*/ 884202 w 1379323"/>
                <a:gd name="csY110" fmla="*/ 860115 h 1209315"/>
                <a:gd name="csX111" fmla="*/ 883970 w 1379323"/>
                <a:gd name="csY111" fmla="*/ 859331 h 1209315"/>
                <a:gd name="csX112" fmla="*/ 882823 w 1379323"/>
                <a:gd name="csY112" fmla="*/ 858616 h 1209315"/>
                <a:gd name="csX113" fmla="*/ 857904 w 1379323"/>
                <a:gd name="csY113" fmla="*/ 854860 h 1209315"/>
                <a:gd name="csX114" fmla="*/ 802133 w 1379323"/>
                <a:gd name="csY114" fmla="*/ 834107 h 1209315"/>
                <a:gd name="csX115" fmla="*/ 793615 w 1379323"/>
                <a:gd name="csY115" fmla="*/ 827712 h 1209315"/>
                <a:gd name="csX116" fmla="*/ 792914 w 1379323"/>
                <a:gd name="csY116" fmla="*/ 826591 h 1209315"/>
                <a:gd name="csX117" fmla="*/ 792948 w 1379323"/>
                <a:gd name="csY117" fmla="*/ 825263 h 1209315"/>
                <a:gd name="csX118" fmla="*/ 794919 w 1379323"/>
                <a:gd name="csY118" fmla="*/ 823862 h 1209315"/>
                <a:gd name="csX119" fmla="*/ 801749 w 1379323"/>
                <a:gd name="csY119" fmla="*/ 820915 h 1209315"/>
                <a:gd name="csX120" fmla="*/ 813290 w 1379323"/>
                <a:gd name="csY120" fmla="*/ 815471 h 1209315"/>
                <a:gd name="csX121" fmla="*/ 862993 w 1379323"/>
                <a:gd name="csY121" fmla="*/ 757740 h 1209315"/>
                <a:gd name="csX122" fmla="*/ 838307 w 1379323"/>
                <a:gd name="csY122" fmla="*/ 653608 h 1209315"/>
                <a:gd name="csX123" fmla="*/ 757947 w 1379323"/>
                <a:gd name="csY123" fmla="*/ 623441 h 1209315"/>
                <a:gd name="csX124" fmla="*/ 47405 w 1379323"/>
                <a:gd name="csY124" fmla="*/ 627905 h 1209315"/>
                <a:gd name="csX125" fmla="*/ 7207 w 1379323"/>
                <a:gd name="csY125" fmla="*/ 628417 h 1209315"/>
                <a:gd name="csX126" fmla="*/ 1619 w 1379323"/>
                <a:gd name="csY126" fmla="*/ 630860 h 1209315"/>
                <a:gd name="csX127" fmla="*/ 1219 w 1379323"/>
                <a:gd name="csY127" fmla="*/ 636997 h 1209315"/>
                <a:gd name="csX128" fmla="*/ 6550 w 1379323"/>
                <a:gd name="csY128" fmla="*/ 639733 h 1209315"/>
                <a:gd name="csX129" fmla="*/ 16197 w 1379323"/>
                <a:gd name="csY129" fmla="*/ 644843 h 1209315"/>
                <a:gd name="csX130" fmla="*/ 18574 w 1379323"/>
                <a:gd name="csY130" fmla="*/ 648886 h 1209315"/>
                <a:gd name="csX131" fmla="*/ 19732 w 1379323"/>
                <a:gd name="csY131" fmla="*/ 659125 h 1209315"/>
                <a:gd name="csX132" fmla="*/ 20243 w 1379323"/>
                <a:gd name="csY132" fmla="*/ 726256 h 1209315"/>
                <a:gd name="csX133" fmla="*/ 19641 w 1379323"/>
                <a:gd name="csY133" fmla="*/ 794138 h 1209315"/>
                <a:gd name="csX134" fmla="*/ 18156 w 1379323"/>
                <a:gd name="csY134" fmla="*/ 803963 h 1209315"/>
                <a:gd name="csX135" fmla="*/ 15090 w 1379323"/>
                <a:gd name="csY135" fmla="*/ 807741 h 1209315"/>
                <a:gd name="csX136" fmla="*/ 5966 w 1379323"/>
                <a:gd name="csY136" fmla="*/ 812927 h 1209315"/>
                <a:gd name="csX137" fmla="*/ 2932 w 1379323"/>
                <a:gd name="csY137" fmla="*/ 814328 h 1209315"/>
                <a:gd name="csX138" fmla="*/ 1073 w 1379323"/>
                <a:gd name="csY138" fmla="*/ 815881 h 1209315"/>
                <a:gd name="csX139" fmla="*/ -95 w 1379323"/>
                <a:gd name="csY139" fmla="*/ 821685 h 1209315"/>
                <a:gd name="csX140" fmla="*/ 525 w 1379323"/>
                <a:gd name="csY140" fmla="*/ 824359 h 1209315"/>
                <a:gd name="csX141" fmla="*/ 1502 w 1379323"/>
                <a:gd name="csY141" fmla="*/ 825564 h 1209315"/>
                <a:gd name="csX142" fmla="*/ 1505 w 1379323"/>
                <a:gd name="csY142" fmla="*/ 825564 h 1209315"/>
                <a:gd name="csX143" fmla="*/ 1509 w 1379323"/>
                <a:gd name="csY143" fmla="*/ 825564 h 1209315"/>
                <a:gd name="csX144" fmla="*/ 1792 w 1379323"/>
                <a:gd name="csY144" fmla="*/ 825622 h 1209315"/>
                <a:gd name="csX145" fmla="*/ 2663 w 1379323"/>
                <a:gd name="csY145" fmla="*/ 825706 h 1209315"/>
                <a:gd name="csX146" fmla="*/ 5726 w 1379323"/>
                <a:gd name="csY146" fmla="*/ 825862 h 1209315"/>
                <a:gd name="csX147" fmla="*/ 16222 w 1379323"/>
                <a:gd name="csY147" fmla="*/ 826094 h 1209315"/>
                <a:gd name="csX148" fmla="*/ 49038 w 1379323"/>
                <a:gd name="csY148" fmla="*/ 826138 h 1209315"/>
                <a:gd name="csX149" fmla="*/ 88826 w 1379323"/>
                <a:gd name="csY149" fmla="*/ 825103 h 1209315"/>
                <a:gd name="csX150" fmla="*/ 93425 w 1379323"/>
                <a:gd name="csY150" fmla="*/ 823568 h 1209315"/>
                <a:gd name="csX151" fmla="*/ 94227 w 1379323"/>
                <a:gd name="csY151" fmla="*/ 820636 h 1209315"/>
                <a:gd name="csX152" fmla="*/ 94328 w 1379323"/>
                <a:gd name="csY152" fmla="*/ 817478 h 1209315"/>
                <a:gd name="csX153" fmla="*/ 93708 w 1379323"/>
                <a:gd name="csY153" fmla="*/ 815750 h 1209315"/>
                <a:gd name="csX154" fmla="*/ 87767 w 1379323"/>
                <a:gd name="csY154" fmla="*/ 812531 h 1209315"/>
                <a:gd name="csX155" fmla="*/ 80414 w 1379323"/>
                <a:gd name="csY155" fmla="*/ 808427 h 1209315"/>
                <a:gd name="csX156" fmla="*/ 76215 w 1379323"/>
                <a:gd name="csY156" fmla="*/ 801266 h 1209315"/>
                <a:gd name="csX157" fmla="*/ 74131 w 1379323"/>
                <a:gd name="csY157" fmla="*/ 766541 h 1209315"/>
                <a:gd name="csX158" fmla="*/ 74541 w 1379323"/>
                <a:gd name="csY158" fmla="*/ 744036 h 1209315"/>
                <a:gd name="csX159" fmla="*/ 74988 w 1379323"/>
                <a:gd name="csY159" fmla="*/ 737016 h 1209315"/>
                <a:gd name="csX160" fmla="*/ 75264 w 1379323"/>
                <a:gd name="csY160" fmla="*/ 734977 h 1209315"/>
                <a:gd name="csX161" fmla="*/ 75438 w 1379323"/>
                <a:gd name="csY161" fmla="*/ 734298 h 1209315"/>
                <a:gd name="csX162" fmla="*/ 76098 w 1379323"/>
                <a:gd name="csY162" fmla="*/ 733536 h 1209315"/>
                <a:gd name="csX163" fmla="*/ 76672 w 1379323"/>
                <a:gd name="csY163" fmla="*/ 733416 h 1209315"/>
                <a:gd name="csX164" fmla="*/ 77376 w 1379323"/>
                <a:gd name="csY164" fmla="*/ 733365 h 1209315"/>
                <a:gd name="csX165" fmla="*/ 79651 w 1379323"/>
                <a:gd name="csY165" fmla="*/ 733289 h 1209315"/>
                <a:gd name="csX166" fmla="*/ 87400 w 1379323"/>
                <a:gd name="csY166" fmla="*/ 733220 h 1209315"/>
                <a:gd name="csX167" fmla="*/ 111774 w 1379323"/>
                <a:gd name="csY167" fmla="*/ 733438 h 1209315"/>
                <a:gd name="csX168" fmla="*/ 131478 w 1379323"/>
                <a:gd name="csY168" fmla="*/ 734276 h 1209315"/>
                <a:gd name="csX169" fmla="*/ 142086 w 1379323"/>
                <a:gd name="csY169" fmla="*/ 738305 h 1209315"/>
                <a:gd name="csX170" fmla="*/ 146064 w 1379323"/>
                <a:gd name="csY170" fmla="*/ 748703 h 1209315"/>
                <a:gd name="csX171" fmla="*/ 146601 w 1379323"/>
                <a:gd name="csY171" fmla="*/ 767866 h 1209315"/>
                <a:gd name="csX172" fmla="*/ 144790 w 1379323"/>
                <a:gd name="csY172" fmla="*/ 802046 h 1209315"/>
                <a:gd name="csX173" fmla="*/ 140856 w 1379323"/>
                <a:gd name="csY173" fmla="*/ 808525 h 1209315"/>
                <a:gd name="csX174" fmla="*/ 133880 w 1379323"/>
                <a:gd name="csY174" fmla="*/ 811820 h 1209315"/>
                <a:gd name="csX175" fmla="*/ 128868 w 1379323"/>
                <a:gd name="csY175" fmla="*/ 814415 h 1209315"/>
                <a:gd name="csX176" fmla="*/ 128019 w 1379323"/>
                <a:gd name="csY176" fmla="*/ 820407 h 1209315"/>
                <a:gd name="csX177" fmla="*/ 128560 w 1379323"/>
                <a:gd name="csY177" fmla="*/ 824105 h 1209315"/>
                <a:gd name="csX178" fmla="*/ 132861 w 1379323"/>
                <a:gd name="csY178" fmla="*/ 825833 h 1209315"/>
                <a:gd name="csX179" fmla="*/ 172140 w 1379323"/>
                <a:gd name="csY179" fmla="*/ 826301 h 1209315"/>
                <a:gd name="csX180" fmla="*/ 211504 w 1379323"/>
                <a:gd name="csY180" fmla="*/ 825045 h 1209315"/>
                <a:gd name="csX181" fmla="*/ 216030 w 1379323"/>
                <a:gd name="csY181" fmla="*/ 823343 h 1209315"/>
                <a:gd name="csX182" fmla="*/ 216843 w 1379323"/>
                <a:gd name="csY182" fmla="*/ 820008 h 1209315"/>
                <a:gd name="csX183" fmla="*/ 216984 w 1379323"/>
                <a:gd name="csY183" fmla="*/ 816400 h 1209315"/>
                <a:gd name="csX184" fmla="*/ 216436 w 1379323"/>
                <a:gd name="csY184" fmla="*/ 814644 h 1209315"/>
                <a:gd name="csX185" fmla="*/ 210564 w 1379323"/>
                <a:gd name="csY185" fmla="*/ 812085 h 1209315"/>
                <a:gd name="csX186" fmla="*/ 204343 w 1379323"/>
                <a:gd name="csY186" fmla="*/ 809178 h 1209315"/>
                <a:gd name="csX187" fmla="*/ 200176 w 1379323"/>
                <a:gd name="csY187" fmla="*/ 805294 h 1209315"/>
                <a:gd name="csX188" fmla="*/ 198935 w 1379323"/>
                <a:gd name="csY188" fmla="*/ 799230 h 1209315"/>
                <a:gd name="csX189" fmla="*/ 198206 w 1379323"/>
                <a:gd name="csY189" fmla="*/ 785370 h 1209315"/>
                <a:gd name="csX190" fmla="*/ 197701 w 1379323"/>
                <a:gd name="csY190" fmla="*/ 724833 h 1209315"/>
                <a:gd name="csX191" fmla="*/ 198267 w 1379323"/>
                <a:gd name="csY191" fmla="*/ 657923 h 1209315"/>
                <a:gd name="csX192" fmla="*/ 199672 w 1379323"/>
                <a:gd name="csY192" fmla="*/ 648258 h 1209315"/>
                <a:gd name="csX193" fmla="*/ 202575 w 1379323"/>
                <a:gd name="csY193" fmla="*/ 644556 h 1209315"/>
                <a:gd name="csX194" fmla="*/ 212734 w 1379323"/>
                <a:gd name="csY194" fmla="*/ 639653 h 1209315"/>
                <a:gd name="csX195" fmla="*/ 216458 w 1379323"/>
                <a:gd name="csY195" fmla="*/ 638049 h 1209315"/>
                <a:gd name="csX196" fmla="*/ 217212 w 1379323"/>
                <a:gd name="csY196" fmla="*/ 633248 h 1209315"/>
                <a:gd name="csX197" fmla="*/ 216708 w 1379323"/>
                <a:gd name="csY197" fmla="*/ 630206 h 1209315"/>
                <a:gd name="csX198" fmla="*/ 212324 w 1379323"/>
                <a:gd name="csY198" fmla="*/ 628678 h 1209315"/>
                <a:gd name="csX199" fmla="*/ 172616 w 1379323"/>
                <a:gd name="csY199" fmla="*/ 627905 h 1209315"/>
                <a:gd name="csX200" fmla="*/ 132911 w 1379323"/>
                <a:gd name="csY200" fmla="*/ 628707 h 1209315"/>
                <a:gd name="csX201" fmla="*/ 128534 w 1379323"/>
                <a:gd name="csY201" fmla="*/ 630290 h 1209315"/>
                <a:gd name="csX202" fmla="*/ 128019 w 1379323"/>
                <a:gd name="csY202" fmla="*/ 633480 h 1209315"/>
                <a:gd name="csX203" fmla="*/ 128643 w 1379323"/>
                <a:gd name="csY203" fmla="*/ 638332 h 1209315"/>
                <a:gd name="csX204" fmla="*/ 129550 w 1379323"/>
                <a:gd name="csY204" fmla="*/ 638873 h 1209315"/>
                <a:gd name="csX205" fmla="*/ 131819 w 1379323"/>
                <a:gd name="csY205" fmla="*/ 639055 h 1209315"/>
                <a:gd name="csX206" fmla="*/ 141814 w 1379323"/>
                <a:gd name="csY206" fmla="*/ 643932 h 1209315"/>
                <a:gd name="csX207" fmla="*/ 146035 w 1379323"/>
                <a:gd name="csY207" fmla="*/ 652461 h 1209315"/>
                <a:gd name="csX208" fmla="*/ 146180 w 1379323"/>
                <a:gd name="csY208" fmla="*/ 680374 h 1209315"/>
                <a:gd name="csX209" fmla="*/ 145399 w 1379323"/>
                <a:gd name="csY209" fmla="*/ 698499 h 1209315"/>
                <a:gd name="csX210" fmla="*/ 141636 w 1379323"/>
                <a:gd name="csY210" fmla="*/ 708345 h 1209315"/>
                <a:gd name="csX211" fmla="*/ 131935 w 1379323"/>
                <a:gd name="csY211" fmla="*/ 712181 h 1209315"/>
                <a:gd name="csX212" fmla="*/ 114097 w 1379323"/>
                <a:gd name="csY212" fmla="*/ 712983 h 1209315"/>
                <a:gd name="csX213" fmla="*/ 91185 w 1379323"/>
                <a:gd name="csY213" fmla="*/ 713056 h 1209315"/>
                <a:gd name="csX214" fmla="*/ 83240 w 1379323"/>
                <a:gd name="csY214" fmla="*/ 712842 h 1209315"/>
                <a:gd name="csX215" fmla="*/ 79020 w 1379323"/>
                <a:gd name="csY215" fmla="*/ 712457 h 1209315"/>
                <a:gd name="csX216" fmla="*/ 76163 w 1379323"/>
                <a:gd name="csY216" fmla="*/ 711067 h 1209315"/>
                <a:gd name="csX217" fmla="*/ 74686 w 1379323"/>
                <a:gd name="csY217" fmla="*/ 706923 h 1209315"/>
                <a:gd name="csX218" fmla="*/ 74131 w 1379323"/>
                <a:gd name="csY218" fmla="*/ 680980 h 1209315"/>
                <a:gd name="csX219" fmla="*/ 74483 w 1379323"/>
                <a:gd name="csY219" fmla="*/ 659164 h 1209315"/>
                <a:gd name="csX220" fmla="*/ 74864 w 1379323"/>
                <a:gd name="csY220" fmla="*/ 651786 h 1209315"/>
                <a:gd name="csX221" fmla="*/ 75096 w 1379323"/>
                <a:gd name="csY221" fmla="*/ 649427 h 1209315"/>
                <a:gd name="csX222" fmla="*/ 75390 w 1379323"/>
                <a:gd name="csY222" fmla="*/ 647983 h 1209315"/>
                <a:gd name="csX223" fmla="*/ 78943 w 1379323"/>
                <a:gd name="csY223" fmla="*/ 644335 h 1209315"/>
                <a:gd name="csX224" fmla="*/ 85182 w 1379323"/>
                <a:gd name="csY224" fmla="*/ 640873 h 1209315"/>
                <a:gd name="csX225" fmla="*/ 91530 w 1379323"/>
                <a:gd name="csY225" fmla="*/ 637258 h 1209315"/>
                <a:gd name="csX226" fmla="*/ 92713 w 1379323"/>
                <a:gd name="csY226" fmla="*/ 632616 h 1209315"/>
                <a:gd name="csX227" fmla="*/ 92234 w 1379323"/>
                <a:gd name="csY227" fmla="*/ 629981 h 1209315"/>
                <a:gd name="csX228" fmla="*/ 87748 w 1379323"/>
                <a:gd name="csY228" fmla="*/ 628602 h 1209315"/>
                <a:gd name="csX229" fmla="*/ 47405 w 1379323"/>
                <a:gd name="csY229" fmla="*/ 627905 h 1209315"/>
                <a:gd name="csX230" fmla="*/ 307067 w 1379323"/>
                <a:gd name="csY230" fmla="*/ 627905 h 1209315"/>
                <a:gd name="csX231" fmla="*/ 243972 w 1379323"/>
                <a:gd name="csY231" fmla="*/ 628697 h 1209315"/>
                <a:gd name="csX232" fmla="*/ 236572 w 1379323"/>
                <a:gd name="csY232" fmla="*/ 630384 h 1209315"/>
                <a:gd name="csX233" fmla="*/ 235911 w 1379323"/>
                <a:gd name="csY233" fmla="*/ 631444 h 1209315"/>
                <a:gd name="csX234" fmla="*/ 235796 w 1379323"/>
                <a:gd name="csY234" fmla="*/ 633331 h 1209315"/>
                <a:gd name="csX235" fmla="*/ 236565 w 1379323"/>
                <a:gd name="csY235" fmla="*/ 638242 h 1209315"/>
                <a:gd name="csX236" fmla="*/ 240449 w 1379323"/>
                <a:gd name="csY236" fmla="*/ 639962 h 1209315"/>
                <a:gd name="csX237" fmla="*/ 249765 w 1379323"/>
                <a:gd name="csY237" fmla="*/ 645232 h 1209315"/>
                <a:gd name="csX238" fmla="*/ 251885 w 1379323"/>
                <a:gd name="csY238" fmla="*/ 649572 h 1209315"/>
                <a:gd name="csX239" fmla="*/ 253010 w 1379323"/>
                <a:gd name="csY239" fmla="*/ 660036 h 1209315"/>
                <a:gd name="csX240" fmla="*/ 253975 w 1379323"/>
                <a:gd name="csY240" fmla="*/ 722772 h 1209315"/>
                <a:gd name="csX241" fmla="*/ 252901 w 1379323"/>
                <a:gd name="csY241" fmla="*/ 796465 h 1209315"/>
                <a:gd name="csX242" fmla="*/ 249155 w 1379323"/>
                <a:gd name="csY242" fmla="*/ 807679 h 1209315"/>
                <a:gd name="csX243" fmla="*/ 241842 w 1379323"/>
                <a:gd name="csY243" fmla="*/ 811762 h 1209315"/>
                <a:gd name="csX244" fmla="*/ 236736 w 1379323"/>
                <a:gd name="csY244" fmla="*/ 814328 h 1209315"/>
                <a:gd name="csX245" fmla="*/ 235796 w 1379323"/>
                <a:gd name="csY245" fmla="*/ 819133 h 1209315"/>
                <a:gd name="csX246" fmla="*/ 236148 w 1379323"/>
                <a:gd name="csY246" fmla="*/ 823615 h 1209315"/>
                <a:gd name="csX247" fmla="*/ 236507 w 1379323"/>
                <a:gd name="csY247" fmla="*/ 825176 h 1209315"/>
                <a:gd name="csX248" fmla="*/ 236707 w 1379323"/>
                <a:gd name="csY248" fmla="*/ 825637 h 1209315"/>
                <a:gd name="csX249" fmla="*/ 236822 w 1379323"/>
                <a:gd name="csY249" fmla="*/ 825659 h 1209315"/>
                <a:gd name="csX250" fmla="*/ 238139 w 1379323"/>
                <a:gd name="csY250" fmla="*/ 825793 h 1209315"/>
                <a:gd name="csX251" fmla="*/ 243064 w 1379323"/>
                <a:gd name="csY251" fmla="*/ 826043 h 1209315"/>
                <a:gd name="csX252" fmla="*/ 259019 w 1379323"/>
                <a:gd name="csY252" fmla="*/ 826392 h 1209315"/>
                <a:gd name="csX253" fmla="*/ 364962 w 1379323"/>
                <a:gd name="csY253" fmla="*/ 826268 h 1209315"/>
                <a:gd name="csX254" fmla="*/ 381116 w 1379323"/>
                <a:gd name="csY254" fmla="*/ 825876 h 1209315"/>
                <a:gd name="csX255" fmla="*/ 386171 w 1379323"/>
                <a:gd name="csY255" fmla="*/ 825615 h 1209315"/>
                <a:gd name="csX256" fmla="*/ 387569 w 1379323"/>
                <a:gd name="csY256" fmla="*/ 825473 h 1209315"/>
                <a:gd name="csX257" fmla="*/ 387794 w 1379323"/>
                <a:gd name="csY257" fmla="*/ 825437 h 1209315"/>
                <a:gd name="csX258" fmla="*/ 387953 w 1379323"/>
                <a:gd name="csY258" fmla="*/ 825136 h 1209315"/>
                <a:gd name="csX259" fmla="*/ 388487 w 1379323"/>
                <a:gd name="csY259" fmla="*/ 823615 h 1209315"/>
                <a:gd name="csX260" fmla="*/ 389884 w 1379323"/>
                <a:gd name="csY260" fmla="*/ 818251 h 1209315"/>
                <a:gd name="csX261" fmla="*/ 393230 w 1379323"/>
                <a:gd name="csY261" fmla="*/ 801789 h 1209315"/>
                <a:gd name="csX262" fmla="*/ 397462 w 1379323"/>
                <a:gd name="csY262" fmla="*/ 771350 h 1209315"/>
                <a:gd name="csX263" fmla="*/ 397306 w 1379323"/>
                <a:gd name="csY263" fmla="*/ 768621 h 1209315"/>
                <a:gd name="csX264" fmla="*/ 396769 w 1379323"/>
                <a:gd name="csY264" fmla="*/ 767749 h 1209315"/>
                <a:gd name="csX265" fmla="*/ 389881 w 1379323"/>
                <a:gd name="csY265" fmla="*/ 767630 h 1209315"/>
                <a:gd name="csX266" fmla="*/ 384977 w 1379323"/>
                <a:gd name="csY266" fmla="*/ 768120 h 1209315"/>
                <a:gd name="csX267" fmla="*/ 382382 w 1379323"/>
                <a:gd name="csY267" fmla="*/ 769307 h 1209315"/>
                <a:gd name="csX268" fmla="*/ 377581 w 1379323"/>
                <a:gd name="csY268" fmla="*/ 778971 h 1209315"/>
                <a:gd name="csX269" fmla="*/ 361216 w 1379323"/>
                <a:gd name="csY269" fmla="*/ 800715 h 1209315"/>
                <a:gd name="csX270" fmla="*/ 330338 w 1379323"/>
                <a:gd name="csY270" fmla="*/ 806601 h 1209315"/>
                <a:gd name="csX271" fmla="*/ 313469 w 1379323"/>
                <a:gd name="csY271" fmla="*/ 805353 h 1209315"/>
                <a:gd name="csX272" fmla="*/ 307064 w 1379323"/>
                <a:gd name="csY272" fmla="*/ 799539 h 1209315"/>
                <a:gd name="csX273" fmla="*/ 306410 w 1379323"/>
                <a:gd name="csY273" fmla="*/ 795340 h 1209315"/>
                <a:gd name="csX274" fmla="*/ 305964 w 1379323"/>
                <a:gd name="csY274" fmla="*/ 787983 h 1209315"/>
                <a:gd name="csX275" fmla="*/ 305557 w 1379323"/>
                <a:gd name="csY275" fmla="*/ 767771 h 1209315"/>
                <a:gd name="csX276" fmla="*/ 305826 w 1379323"/>
                <a:gd name="csY276" fmla="*/ 747618 h 1209315"/>
                <a:gd name="csX277" fmla="*/ 306225 w 1379323"/>
                <a:gd name="csY277" fmla="*/ 740334 h 1209315"/>
                <a:gd name="csX278" fmla="*/ 306857 w 1379323"/>
                <a:gd name="csY278" fmla="*/ 736222 h 1209315"/>
                <a:gd name="csX279" fmla="*/ 308308 w 1379323"/>
                <a:gd name="csY279" fmla="*/ 733932 h 1209315"/>
                <a:gd name="csX280" fmla="*/ 311299 w 1379323"/>
                <a:gd name="csY280" fmla="*/ 732734 h 1209315"/>
                <a:gd name="csX281" fmla="*/ 325333 w 1379323"/>
                <a:gd name="csY281" fmla="*/ 732716 h 1209315"/>
                <a:gd name="csX282" fmla="*/ 339872 w 1379323"/>
                <a:gd name="csY282" fmla="*/ 734091 h 1209315"/>
                <a:gd name="csX283" fmla="*/ 346427 w 1379323"/>
                <a:gd name="csY283" fmla="*/ 738584 h 1209315"/>
                <a:gd name="csX284" fmla="*/ 352042 w 1379323"/>
                <a:gd name="csY284" fmla="*/ 750383 h 1209315"/>
                <a:gd name="csX285" fmla="*/ 352858 w 1379323"/>
                <a:gd name="csY285" fmla="*/ 753893 h 1209315"/>
                <a:gd name="csX286" fmla="*/ 353842 w 1379323"/>
                <a:gd name="csY286" fmla="*/ 755381 h 1209315"/>
                <a:gd name="csX287" fmla="*/ 360501 w 1379323"/>
                <a:gd name="csY287" fmla="*/ 756121 h 1209315"/>
                <a:gd name="csX288" fmla="*/ 364838 w 1379323"/>
                <a:gd name="csY288" fmla="*/ 755693 h 1209315"/>
                <a:gd name="csX289" fmla="*/ 366737 w 1379323"/>
                <a:gd name="csY289" fmla="*/ 752760 h 1209315"/>
                <a:gd name="csX290" fmla="*/ 367727 w 1379323"/>
                <a:gd name="csY290" fmla="*/ 724532 h 1209315"/>
                <a:gd name="csX291" fmla="*/ 367219 w 1379323"/>
                <a:gd name="csY291" fmla="*/ 697214 h 1209315"/>
                <a:gd name="csX292" fmla="*/ 366366 w 1379323"/>
                <a:gd name="csY292" fmla="*/ 693334 h 1209315"/>
                <a:gd name="csX293" fmla="*/ 365368 w 1379323"/>
                <a:gd name="csY293" fmla="*/ 692811 h 1209315"/>
                <a:gd name="csX294" fmla="*/ 357202 w 1379323"/>
                <a:gd name="csY294" fmla="*/ 692035 h 1209315"/>
                <a:gd name="csX295" fmla="*/ 354825 w 1379323"/>
                <a:gd name="csY295" fmla="*/ 691951 h 1209315"/>
                <a:gd name="csX296" fmla="*/ 353544 w 1379323"/>
                <a:gd name="csY296" fmla="*/ 692637 h 1209315"/>
                <a:gd name="csX297" fmla="*/ 350782 w 1379323"/>
                <a:gd name="csY297" fmla="*/ 699406 h 1209315"/>
                <a:gd name="csX298" fmla="*/ 347283 w 1379323"/>
                <a:gd name="csY298" fmla="*/ 707220 h 1209315"/>
                <a:gd name="csX299" fmla="*/ 341085 w 1379323"/>
                <a:gd name="csY299" fmla="*/ 710904 h 1209315"/>
                <a:gd name="csX300" fmla="*/ 320891 w 1379323"/>
                <a:gd name="csY300" fmla="*/ 713288 h 1209315"/>
                <a:gd name="csX301" fmla="*/ 311277 w 1379323"/>
                <a:gd name="csY301" fmla="*/ 712740 h 1209315"/>
                <a:gd name="csX302" fmla="*/ 308018 w 1379323"/>
                <a:gd name="csY302" fmla="*/ 711992 h 1209315"/>
                <a:gd name="csX303" fmla="*/ 306087 w 1379323"/>
                <a:gd name="csY303" fmla="*/ 710421 h 1209315"/>
                <a:gd name="csX304" fmla="*/ 305899 w 1379323"/>
                <a:gd name="csY304" fmla="*/ 709111 h 1209315"/>
                <a:gd name="csX305" fmla="*/ 305772 w 1379323"/>
                <a:gd name="csY305" fmla="*/ 706846 h 1209315"/>
                <a:gd name="csX306" fmla="*/ 305605 w 1379323"/>
                <a:gd name="csY306" fmla="*/ 699493 h 1209315"/>
                <a:gd name="csX307" fmla="*/ 305635 w 1379323"/>
                <a:gd name="csY307" fmla="*/ 677137 h 1209315"/>
                <a:gd name="csX308" fmla="*/ 307493 w 1379323"/>
                <a:gd name="csY308" fmla="*/ 649906 h 1209315"/>
                <a:gd name="csX309" fmla="*/ 311609 w 1379323"/>
                <a:gd name="csY309" fmla="*/ 645827 h 1209315"/>
                <a:gd name="csX310" fmla="*/ 318697 w 1379323"/>
                <a:gd name="csY310" fmla="*/ 644948 h 1209315"/>
                <a:gd name="csX311" fmla="*/ 349099 w 1379323"/>
                <a:gd name="csY311" fmla="*/ 649837 h 1209315"/>
                <a:gd name="csX312" fmla="*/ 363892 w 1379323"/>
                <a:gd name="csY312" fmla="*/ 670085 h 1209315"/>
                <a:gd name="csX313" fmla="*/ 366734 w 1379323"/>
                <a:gd name="csY313" fmla="*/ 677187 h 1209315"/>
                <a:gd name="csX314" fmla="*/ 368933 w 1379323"/>
                <a:gd name="csY314" fmla="*/ 677942 h 1209315"/>
                <a:gd name="csX315" fmla="*/ 373542 w 1379323"/>
                <a:gd name="csY315" fmla="*/ 678077 h 1209315"/>
                <a:gd name="csX316" fmla="*/ 378068 w 1379323"/>
                <a:gd name="csY316" fmla="*/ 677881 h 1209315"/>
                <a:gd name="csX317" fmla="*/ 379850 w 1379323"/>
                <a:gd name="csY317" fmla="*/ 676843 h 1209315"/>
                <a:gd name="csX318" fmla="*/ 380721 w 1379323"/>
                <a:gd name="csY318" fmla="*/ 665534 h 1209315"/>
                <a:gd name="csX319" fmla="*/ 379527 w 1379323"/>
                <a:gd name="csY319" fmla="*/ 639606 h 1209315"/>
                <a:gd name="csX320" fmla="*/ 377890 w 1379323"/>
                <a:gd name="csY320" fmla="*/ 632816 h 1209315"/>
                <a:gd name="csX321" fmla="*/ 370236 w 1379323"/>
                <a:gd name="csY321" fmla="*/ 629459 h 1209315"/>
                <a:gd name="csX322" fmla="*/ 307068 w 1379323"/>
                <a:gd name="csY322" fmla="*/ 627905 h 1209315"/>
                <a:gd name="csX323" fmla="*/ 493210 w 1379323"/>
                <a:gd name="csY323" fmla="*/ 627905 h 1209315"/>
                <a:gd name="csX324" fmla="*/ 420341 w 1379323"/>
                <a:gd name="csY324" fmla="*/ 629118 h 1209315"/>
                <a:gd name="csX325" fmla="*/ 411442 w 1379323"/>
                <a:gd name="csY325" fmla="*/ 631767 h 1209315"/>
                <a:gd name="csX326" fmla="*/ 409794 w 1379323"/>
                <a:gd name="csY326" fmla="*/ 636833 h 1209315"/>
                <a:gd name="csX327" fmla="*/ 408259 w 1379323"/>
                <a:gd name="csY327" fmla="*/ 663073 h 1209315"/>
                <a:gd name="csX328" fmla="*/ 409646 w 1379323"/>
                <a:gd name="csY328" fmla="*/ 679826 h 1209315"/>
                <a:gd name="csX329" fmla="*/ 412161 w 1379323"/>
                <a:gd name="csY329" fmla="*/ 681706 h 1209315"/>
                <a:gd name="csX330" fmla="*/ 417231 w 1379323"/>
                <a:gd name="csY330" fmla="*/ 681169 h 1209315"/>
                <a:gd name="csX331" fmla="*/ 420925 w 1379323"/>
                <a:gd name="csY331" fmla="*/ 678817 h 1209315"/>
                <a:gd name="csX332" fmla="*/ 423332 w 1379323"/>
                <a:gd name="csY332" fmla="*/ 671330 h 1209315"/>
                <a:gd name="csX333" fmla="*/ 433065 w 1379323"/>
                <a:gd name="csY333" fmla="*/ 652076 h 1209315"/>
                <a:gd name="csX334" fmla="*/ 453763 w 1379323"/>
                <a:gd name="csY334" fmla="*/ 645910 h 1209315"/>
                <a:gd name="csX335" fmla="*/ 460470 w 1379323"/>
                <a:gd name="csY335" fmla="*/ 647083 h 1209315"/>
                <a:gd name="csX336" fmla="*/ 464012 w 1379323"/>
                <a:gd name="csY336" fmla="*/ 655898 h 1209315"/>
                <a:gd name="csX337" fmla="*/ 465769 w 1379323"/>
                <a:gd name="csY337" fmla="*/ 722496 h 1209315"/>
                <a:gd name="csX338" fmla="*/ 464669 w 1379323"/>
                <a:gd name="csY338" fmla="*/ 796664 h 1209315"/>
                <a:gd name="csX339" fmla="*/ 460271 w 1379323"/>
                <a:gd name="csY339" fmla="*/ 807233 h 1209315"/>
                <a:gd name="csX340" fmla="*/ 451593 w 1379323"/>
                <a:gd name="csY340" fmla="*/ 811842 h 1209315"/>
                <a:gd name="csX341" fmla="*/ 445155 w 1379323"/>
                <a:gd name="csY341" fmla="*/ 815478 h 1209315"/>
                <a:gd name="csX342" fmla="*/ 443913 w 1379323"/>
                <a:gd name="csY342" fmla="*/ 819852 h 1209315"/>
                <a:gd name="csX343" fmla="*/ 444269 w 1379323"/>
                <a:gd name="csY343" fmla="*/ 823815 h 1209315"/>
                <a:gd name="csX344" fmla="*/ 444636 w 1379323"/>
                <a:gd name="csY344" fmla="*/ 825227 h 1209315"/>
                <a:gd name="csX345" fmla="*/ 444854 w 1379323"/>
                <a:gd name="csY345" fmla="*/ 825677 h 1209315"/>
                <a:gd name="csX346" fmla="*/ 445576 w 1379323"/>
                <a:gd name="csY346" fmla="*/ 825775 h 1209315"/>
                <a:gd name="csX347" fmla="*/ 448541 w 1379323"/>
                <a:gd name="csY347" fmla="*/ 825978 h 1209315"/>
                <a:gd name="csX348" fmla="*/ 459120 w 1379323"/>
                <a:gd name="csY348" fmla="*/ 826276 h 1209315"/>
                <a:gd name="csX349" fmla="*/ 493021 w 1379323"/>
                <a:gd name="csY349" fmla="*/ 826297 h 1209315"/>
                <a:gd name="csX350" fmla="*/ 533343 w 1379323"/>
                <a:gd name="csY350" fmla="*/ 825325 h 1209315"/>
                <a:gd name="csX351" fmla="*/ 539331 w 1379323"/>
                <a:gd name="csY351" fmla="*/ 823307 h 1209315"/>
                <a:gd name="csX352" fmla="*/ 540173 w 1379323"/>
                <a:gd name="csY352" fmla="*/ 819953 h 1209315"/>
                <a:gd name="csX353" fmla="*/ 540326 w 1379323"/>
                <a:gd name="csY353" fmla="*/ 816262 h 1209315"/>
                <a:gd name="csX354" fmla="*/ 539730 w 1379323"/>
                <a:gd name="csY354" fmla="*/ 814527 h 1209315"/>
                <a:gd name="csX355" fmla="*/ 532875 w 1379323"/>
                <a:gd name="csY355" fmla="*/ 811838 h 1209315"/>
                <a:gd name="csX356" fmla="*/ 524230 w 1379323"/>
                <a:gd name="csY356" fmla="*/ 808521 h 1209315"/>
                <a:gd name="csX357" fmla="*/ 519777 w 1379323"/>
                <a:gd name="csY357" fmla="*/ 798417 h 1209315"/>
                <a:gd name="csX358" fmla="*/ 518242 w 1379323"/>
                <a:gd name="csY358" fmla="*/ 722924 h 1209315"/>
                <a:gd name="csX359" fmla="*/ 519650 w 1379323"/>
                <a:gd name="csY359" fmla="*/ 654777 h 1209315"/>
                <a:gd name="csX360" fmla="*/ 523377 w 1379323"/>
                <a:gd name="csY360" fmla="*/ 645965 h 1209315"/>
                <a:gd name="csX361" fmla="*/ 530461 w 1379323"/>
                <a:gd name="csY361" fmla="*/ 645275 h 1209315"/>
                <a:gd name="csX362" fmla="*/ 551678 w 1379323"/>
                <a:gd name="csY362" fmla="*/ 652359 h 1209315"/>
                <a:gd name="csX363" fmla="*/ 561506 w 1379323"/>
                <a:gd name="csY363" fmla="*/ 671439 h 1209315"/>
                <a:gd name="csX364" fmla="*/ 564893 w 1379323"/>
                <a:gd name="csY364" fmla="*/ 680047 h 1209315"/>
                <a:gd name="csX365" fmla="*/ 567829 w 1379323"/>
                <a:gd name="csY365" fmla="*/ 680817 h 1209315"/>
                <a:gd name="csX366" fmla="*/ 573577 w 1379323"/>
                <a:gd name="csY366" fmla="*/ 680367 h 1209315"/>
                <a:gd name="csX367" fmla="*/ 577515 w 1379323"/>
                <a:gd name="csY367" fmla="*/ 679706 h 1209315"/>
                <a:gd name="csX368" fmla="*/ 578960 w 1379323"/>
                <a:gd name="csY368" fmla="*/ 678596 h 1209315"/>
                <a:gd name="csX369" fmla="*/ 578861 w 1379323"/>
                <a:gd name="csY369" fmla="*/ 668176 h 1209315"/>
                <a:gd name="csX370" fmla="*/ 576680 w 1379323"/>
                <a:gd name="csY370" fmla="*/ 641450 h 1209315"/>
                <a:gd name="csX371" fmla="*/ 574887 w 1379323"/>
                <a:gd name="csY371" fmla="*/ 633596 h 1209315"/>
                <a:gd name="csX372" fmla="*/ 569435 w 1379323"/>
                <a:gd name="csY372" fmla="*/ 630420 h 1209315"/>
                <a:gd name="csX373" fmla="*/ 566038 w 1379323"/>
                <a:gd name="csY373" fmla="*/ 629691 h 1209315"/>
                <a:gd name="csX374" fmla="*/ 493209 w 1379323"/>
                <a:gd name="csY374" fmla="*/ 627905 h 1209315"/>
                <a:gd name="csX375" fmla="*/ 927594 w 1379323"/>
                <a:gd name="csY375" fmla="*/ 627905 h 1209315"/>
                <a:gd name="csX376" fmla="*/ 887407 w 1379323"/>
                <a:gd name="csY376" fmla="*/ 628700 h 1209315"/>
                <a:gd name="csX377" fmla="*/ 882968 w 1379323"/>
                <a:gd name="csY377" fmla="*/ 630268 h 1209315"/>
                <a:gd name="csX378" fmla="*/ 882449 w 1379323"/>
                <a:gd name="csY378" fmla="*/ 633407 h 1209315"/>
                <a:gd name="csX379" fmla="*/ 883353 w 1379323"/>
                <a:gd name="csY379" fmla="*/ 638536 h 1209315"/>
                <a:gd name="csX380" fmla="*/ 889004 w 1379323"/>
                <a:gd name="csY380" fmla="*/ 640891 h 1209315"/>
                <a:gd name="csX381" fmla="*/ 894803 w 1379323"/>
                <a:gd name="csY381" fmla="*/ 643315 h 1209315"/>
                <a:gd name="csX382" fmla="*/ 898396 w 1379323"/>
                <a:gd name="csY382" fmla="*/ 646567 h 1209315"/>
                <a:gd name="csX383" fmla="*/ 898639 w 1379323"/>
                <a:gd name="csY383" fmla="*/ 647496 h 1209315"/>
                <a:gd name="csX384" fmla="*/ 898818 w 1379323"/>
                <a:gd name="csY384" fmla="*/ 648890 h 1209315"/>
                <a:gd name="csX385" fmla="*/ 899166 w 1379323"/>
                <a:gd name="csY385" fmla="*/ 653448 h 1209315"/>
                <a:gd name="csX386" fmla="*/ 899870 w 1379323"/>
                <a:gd name="csY386" fmla="*/ 668869 h 1209315"/>
                <a:gd name="csX387" fmla="*/ 901002 w 1379323"/>
                <a:gd name="csY387" fmla="*/ 717084 h 1209315"/>
                <a:gd name="csX388" fmla="*/ 902440 w 1379323"/>
                <a:gd name="csY388" fmla="*/ 776841 h 1209315"/>
                <a:gd name="csX389" fmla="*/ 906686 w 1379323"/>
                <a:gd name="csY389" fmla="*/ 793819 h 1209315"/>
                <a:gd name="csX390" fmla="*/ 959133 w 1379323"/>
                <a:gd name="csY390" fmla="*/ 829622 h 1209315"/>
                <a:gd name="csX391" fmla="*/ 989412 w 1379323"/>
                <a:gd name="csY391" fmla="*/ 831353 h 1209315"/>
                <a:gd name="csX392" fmla="*/ 1061127 w 1379323"/>
                <a:gd name="csY392" fmla="*/ 788455 h 1209315"/>
                <a:gd name="csX393" fmla="*/ 1064586 w 1379323"/>
                <a:gd name="csY393" fmla="*/ 770319 h 1209315"/>
                <a:gd name="csX394" fmla="*/ 1065976 w 1379323"/>
                <a:gd name="csY394" fmla="*/ 714696 h 1209315"/>
                <a:gd name="csX395" fmla="*/ 1067312 w 1379323"/>
                <a:gd name="csY395" fmla="*/ 659952 h 1209315"/>
                <a:gd name="csX396" fmla="*/ 1068520 w 1379323"/>
                <a:gd name="csY396" fmla="*/ 650374 h 1209315"/>
                <a:gd name="csX397" fmla="*/ 1070658 w 1379323"/>
                <a:gd name="csY397" fmla="*/ 645914 h 1209315"/>
                <a:gd name="csX398" fmla="*/ 1081186 w 1379323"/>
                <a:gd name="csY398" fmla="*/ 639860 h 1209315"/>
                <a:gd name="csX399" fmla="*/ 1086046 w 1379323"/>
                <a:gd name="csY399" fmla="*/ 638151 h 1209315"/>
                <a:gd name="csX400" fmla="*/ 1086852 w 1379323"/>
                <a:gd name="csY400" fmla="*/ 633273 h 1209315"/>
                <a:gd name="csX401" fmla="*/ 1086442 w 1379323"/>
                <a:gd name="csY401" fmla="*/ 630123 h 1209315"/>
                <a:gd name="csX402" fmla="*/ 1083222 w 1379323"/>
                <a:gd name="csY402" fmla="*/ 628678 h 1209315"/>
                <a:gd name="csX403" fmla="*/ 1052631 w 1379323"/>
                <a:gd name="csY403" fmla="*/ 627905 h 1209315"/>
                <a:gd name="csX404" fmla="*/ 1020439 w 1379323"/>
                <a:gd name="csY404" fmla="*/ 628990 h 1209315"/>
                <a:gd name="csX405" fmla="*/ 1018174 w 1379323"/>
                <a:gd name="csY405" fmla="*/ 629872 h 1209315"/>
                <a:gd name="csX406" fmla="*/ 1017358 w 1379323"/>
                <a:gd name="csY406" fmla="*/ 630918 h 1209315"/>
                <a:gd name="csX407" fmla="*/ 1017655 w 1379323"/>
                <a:gd name="csY407" fmla="*/ 635313 h 1209315"/>
                <a:gd name="csX408" fmla="*/ 1019641 w 1379323"/>
                <a:gd name="csY408" fmla="*/ 638321 h 1209315"/>
                <a:gd name="csX409" fmla="*/ 1025045 w 1379323"/>
                <a:gd name="csY409" fmla="*/ 640786 h 1209315"/>
                <a:gd name="csX410" fmla="*/ 1032971 w 1379323"/>
                <a:gd name="csY410" fmla="*/ 644244 h 1209315"/>
                <a:gd name="csX411" fmla="*/ 1037097 w 1379323"/>
                <a:gd name="csY411" fmla="*/ 653209 h 1209315"/>
                <a:gd name="csX412" fmla="*/ 1038168 w 1379323"/>
                <a:gd name="csY412" fmla="*/ 712747 h 1209315"/>
                <a:gd name="csX413" fmla="*/ 1037105 w 1379323"/>
                <a:gd name="csY413" fmla="*/ 765891 h 1209315"/>
                <a:gd name="csX414" fmla="*/ 1033265 w 1379323"/>
                <a:gd name="csY414" fmla="*/ 781878 h 1209315"/>
                <a:gd name="csX415" fmla="*/ 1020022 w 1379323"/>
                <a:gd name="csY415" fmla="*/ 796831 h 1209315"/>
                <a:gd name="csX416" fmla="*/ 998290 w 1379323"/>
                <a:gd name="csY416" fmla="*/ 802253 h 1209315"/>
                <a:gd name="csX417" fmla="*/ 958610 w 1379323"/>
                <a:gd name="csY417" fmla="*/ 786117 h 1209315"/>
                <a:gd name="csX418" fmla="*/ 954484 w 1379323"/>
                <a:gd name="csY418" fmla="*/ 771411 h 1209315"/>
                <a:gd name="csX419" fmla="*/ 953435 w 1379323"/>
                <a:gd name="csY419" fmla="*/ 714791 h 1209315"/>
                <a:gd name="csX420" fmla="*/ 953537 w 1379323"/>
                <a:gd name="csY420" fmla="*/ 658457 h 1209315"/>
                <a:gd name="csX421" fmla="*/ 954931 w 1379323"/>
                <a:gd name="csY421" fmla="*/ 649819 h 1209315"/>
                <a:gd name="csX422" fmla="*/ 957842 w 1379323"/>
                <a:gd name="csY422" fmla="*/ 645798 h 1209315"/>
                <a:gd name="csX423" fmla="*/ 968668 w 1379323"/>
                <a:gd name="csY423" fmla="*/ 639722 h 1209315"/>
                <a:gd name="csX424" fmla="*/ 972762 w 1379323"/>
                <a:gd name="csY424" fmla="*/ 638125 h 1209315"/>
                <a:gd name="csX425" fmla="*/ 973164 w 1379323"/>
                <a:gd name="csY425" fmla="*/ 633302 h 1209315"/>
                <a:gd name="csX426" fmla="*/ 972435 w 1379323"/>
                <a:gd name="csY426" fmla="*/ 630232 h 1209315"/>
                <a:gd name="csX427" fmla="*/ 967840 w 1379323"/>
                <a:gd name="csY427" fmla="*/ 628678 h 1209315"/>
                <a:gd name="csX428" fmla="*/ 927595 w 1379323"/>
                <a:gd name="csY428" fmla="*/ 627905 h 1209315"/>
                <a:gd name="csX429" fmla="*/ 1148321 w 1379323"/>
                <a:gd name="csY429" fmla="*/ 627905 h 1209315"/>
                <a:gd name="csX430" fmla="*/ 1108482 w 1379323"/>
                <a:gd name="csY430" fmla="*/ 628689 h 1209315"/>
                <a:gd name="csX431" fmla="*/ 1104087 w 1379323"/>
                <a:gd name="csY431" fmla="*/ 630239 h 1209315"/>
                <a:gd name="csX432" fmla="*/ 1103575 w 1379323"/>
                <a:gd name="csY432" fmla="*/ 633335 h 1209315"/>
                <a:gd name="csX433" fmla="*/ 1104482 w 1379323"/>
                <a:gd name="csY433" fmla="*/ 638419 h 1209315"/>
                <a:gd name="csX434" fmla="*/ 1109454 w 1379323"/>
                <a:gd name="csY434" fmla="*/ 640964 h 1209315"/>
                <a:gd name="csX435" fmla="*/ 1114779 w 1379323"/>
                <a:gd name="csY435" fmla="*/ 643529 h 1209315"/>
                <a:gd name="csX436" fmla="*/ 1118219 w 1379323"/>
                <a:gd name="csY436" fmla="*/ 646770 h 1209315"/>
                <a:gd name="csX437" fmla="*/ 1118557 w 1379323"/>
                <a:gd name="csY437" fmla="*/ 647914 h 1209315"/>
                <a:gd name="csX438" fmla="*/ 1118796 w 1379323"/>
                <a:gd name="csY438" fmla="*/ 649641 h 1209315"/>
                <a:gd name="csX439" fmla="*/ 1119213 w 1379323"/>
                <a:gd name="csY439" fmla="*/ 655147 h 1209315"/>
                <a:gd name="csX440" fmla="*/ 1119881 w 1379323"/>
                <a:gd name="csY440" fmla="*/ 673210 h 1209315"/>
                <a:gd name="csX441" fmla="*/ 1120516 w 1379323"/>
                <a:gd name="csY441" fmla="*/ 726020 h 1209315"/>
                <a:gd name="csX442" fmla="*/ 1120161 w 1379323"/>
                <a:gd name="csY442" fmla="*/ 778819 h 1209315"/>
                <a:gd name="csX443" fmla="*/ 1119587 w 1379323"/>
                <a:gd name="csY443" fmla="*/ 796867 h 1209315"/>
                <a:gd name="csX444" fmla="*/ 1119196 w 1379323"/>
                <a:gd name="csY444" fmla="*/ 802369 h 1209315"/>
                <a:gd name="csX445" fmla="*/ 1118967 w 1379323"/>
                <a:gd name="csY445" fmla="*/ 804090 h 1209315"/>
                <a:gd name="csX446" fmla="*/ 1118633 w 1379323"/>
                <a:gd name="csY446" fmla="*/ 805233 h 1209315"/>
                <a:gd name="csX447" fmla="*/ 1114931 w 1379323"/>
                <a:gd name="csY447" fmla="*/ 809000 h 1209315"/>
                <a:gd name="csX448" fmla="*/ 1109454 w 1379323"/>
                <a:gd name="csY448" fmla="*/ 811816 h 1209315"/>
                <a:gd name="csX449" fmla="*/ 1104504 w 1379323"/>
                <a:gd name="csY449" fmla="*/ 814339 h 1209315"/>
                <a:gd name="csX450" fmla="*/ 1103575 w 1379323"/>
                <a:gd name="csY450" fmla="*/ 819133 h 1209315"/>
                <a:gd name="csX451" fmla="*/ 1103927 w 1379323"/>
                <a:gd name="csY451" fmla="*/ 823615 h 1209315"/>
                <a:gd name="csX452" fmla="*/ 1104286 w 1379323"/>
                <a:gd name="csY452" fmla="*/ 825176 h 1209315"/>
                <a:gd name="csX453" fmla="*/ 1104490 w 1379323"/>
                <a:gd name="csY453" fmla="*/ 825648 h 1209315"/>
                <a:gd name="csX454" fmla="*/ 1105132 w 1379323"/>
                <a:gd name="csY454" fmla="*/ 825749 h 1209315"/>
                <a:gd name="csX455" fmla="*/ 1107846 w 1379323"/>
                <a:gd name="csY455" fmla="*/ 825978 h 1209315"/>
                <a:gd name="csX456" fmla="*/ 1117522 w 1379323"/>
                <a:gd name="csY456" fmla="*/ 826370 h 1209315"/>
                <a:gd name="csX457" fmla="*/ 1148480 w 1379323"/>
                <a:gd name="csY457" fmla="*/ 826733 h 1209315"/>
                <a:gd name="csX458" fmla="*/ 1186269 w 1379323"/>
                <a:gd name="csY458" fmla="*/ 825862 h 1209315"/>
                <a:gd name="csX459" fmla="*/ 1190910 w 1379323"/>
                <a:gd name="csY459" fmla="*/ 820603 h 1209315"/>
                <a:gd name="csX460" fmla="*/ 1190017 w 1379323"/>
                <a:gd name="csY460" fmla="*/ 814818 h 1209315"/>
                <a:gd name="csX461" fmla="*/ 1184849 w 1379323"/>
                <a:gd name="csY461" fmla="*/ 812002 h 1209315"/>
                <a:gd name="csX462" fmla="*/ 1177547 w 1379323"/>
                <a:gd name="csY462" fmla="*/ 807704 h 1209315"/>
                <a:gd name="csX463" fmla="*/ 1173805 w 1379323"/>
                <a:gd name="csY463" fmla="*/ 796410 h 1209315"/>
                <a:gd name="csX464" fmla="*/ 1172731 w 1379323"/>
                <a:gd name="csY464" fmla="*/ 722772 h 1209315"/>
                <a:gd name="csX465" fmla="*/ 1173700 w 1379323"/>
                <a:gd name="csY465" fmla="*/ 659767 h 1209315"/>
                <a:gd name="csX466" fmla="*/ 1174851 w 1379323"/>
                <a:gd name="csY466" fmla="*/ 649431 h 1209315"/>
                <a:gd name="csX467" fmla="*/ 1177036 w 1379323"/>
                <a:gd name="csY467" fmla="*/ 645126 h 1209315"/>
                <a:gd name="csX468" fmla="*/ 1180614 w 1379323"/>
                <a:gd name="csY468" fmla="*/ 642187 h 1209315"/>
                <a:gd name="csX469" fmla="*/ 1184222 w 1379323"/>
                <a:gd name="csY469" fmla="*/ 640884 h 1209315"/>
                <a:gd name="csX470" fmla="*/ 1189070 w 1379323"/>
                <a:gd name="csY470" fmla="*/ 639156 h 1209315"/>
                <a:gd name="csX471" fmla="*/ 1191774 w 1379323"/>
                <a:gd name="csY471" fmla="*/ 632819 h 1209315"/>
                <a:gd name="csX472" fmla="*/ 1192097 w 1379323"/>
                <a:gd name="csY472" fmla="*/ 630965 h 1209315"/>
                <a:gd name="csX473" fmla="*/ 1191937 w 1379323"/>
                <a:gd name="csY473" fmla="*/ 630014 h 1209315"/>
                <a:gd name="csX474" fmla="*/ 1187996 w 1379323"/>
                <a:gd name="csY474" fmla="*/ 628649 h 1209315"/>
                <a:gd name="csX475" fmla="*/ 1148320 w 1379323"/>
                <a:gd name="csY475" fmla="*/ 627905 h 1209315"/>
                <a:gd name="csX476" fmla="*/ 1297056 w 1379323"/>
                <a:gd name="csY476" fmla="*/ 627905 h 1209315"/>
                <a:gd name="csX477" fmla="*/ 1229889 w 1379323"/>
                <a:gd name="csY477" fmla="*/ 630032 h 1209315"/>
                <a:gd name="csX478" fmla="*/ 1221719 w 1379323"/>
                <a:gd name="csY478" fmla="*/ 634688 h 1209315"/>
                <a:gd name="csX479" fmla="*/ 1219908 w 1379323"/>
                <a:gd name="csY479" fmla="*/ 644234 h 1209315"/>
                <a:gd name="csX480" fmla="*/ 1217506 w 1379323"/>
                <a:gd name="csY480" fmla="*/ 674099 h 1209315"/>
                <a:gd name="csX481" fmla="*/ 1216976 w 1379323"/>
                <a:gd name="csY481" fmla="*/ 681347 h 1209315"/>
                <a:gd name="csX482" fmla="*/ 1217401 w 1379323"/>
                <a:gd name="csY482" fmla="*/ 684559 h 1209315"/>
                <a:gd name="csX483" fmla="*/ 1218972 w 1379323"/>
                <a:gd name="csY483" fmla="*/ 685310 h 1209315"/>
                <a:gd name="csX484" fmla="*/ 1223483 w 1379323"/>
                <a:gd name="csY484" fmla="*/ 685168 h 1209315"/>
                <a:gd name="csX485" fmla="*/ 1230023 w 1379323"/>
                <a:gd name="csY485" fmla="*/ 683931 h 1209315"/>
                <a:gd name="csX486" fmla="*/ 1231108 w 1379323"/>
                <a:gd name="csY486" fmla="*/ 682570 h 1209315"/>
                <a:gd name="csX487" fmla="*/ 1231903 w 1379323"/>
                <a:gd name="csY487" fmla="*/ 679746 h 1209315"/>
                <a:gd name="csX488" fmla="*/ 1237623 w 1379323"/>
                <a:gd name="csY488" fmla="*/ 665440 h 1209315"/>
                <a:gd name="csX489" fmla="*/ 1246246 w 1379323"/>
                <a:gd name="csY489" fmla="*/ 654323 h 1209315"/>
                <a:gd name="csX490" fmla="*/ 1258230 w 1379323"/>
                <a:gd name="csY490" fmla="*/ 648360 h 1209315"/>
                <a:gd name="csX491" fmla="*/ 1269655 w 1379323"/>
                <a:gd name="csY491" fmla="*/ 646633 h 1209315"/>
                <a:gd name="csX492" fmla="*/ 1286651 w 1379323"/>
                <a:gd name="csY492" fmla="*/ 645282 h 1209315"/>
                <a:gd name="csX493" fmla="*/ 1302152 w 1379323"/>
                <a:gd name="csY493" fmla="*/ 644702 h 1209315"/>
                <a:gd name="csX494" fmla="*/ 1307150 w 1379323"/>
                <a:gd name="csY494" fmla="*/ 644843 h 1209315"/>
                <a:gd name="csX495" fmla="*/ 1308663 w 1379323"/>
                <a:gd name="csY495" fmla="*/ 645065 h 1209315"/>
                <a:gd name="csX496" fmla="*/ 1309265 w 1379323"/>
                <a:gd name="csY496" fmla="*/ 645304 h 1209315"/>
                <a:gd name="csX497" fmla="*/ 1309835 w 1379323"/>
                <a:gd name="csY497" fmla="*/ 646259 h 1209315"/>
                <a:gd name="csX498" fmla="*/ 1309726 w 1379323"/>
                <a:gd name="csY498" fmla="*/ 646741 h 1209315"/>
                <a:gd name="csX499" fmla="*/ 1309581 w 1379323"/>
                <a:gd name="csY499" fmla="*/ 647064 h 1209315"/>
                <a:gd name="csX500" fmla="*/ 1309087 w 1379323"/>
                <a:gd name="csY500" fmla="*/ 648019 h 1209315"/>
                <a:gd name="csX501" fmla="*/ 1307243 w 1379323"/>
                <a:gd name="csY501" fmla="*/ 651343 h 1209315"/>
                <a:gd name="csX502" fmla="*/ 1300511 w 1379323"/>
                <a:gd name="csY502" fmla="*/ 663026 h 1209315"/>
                <a:gd name="csX503" fmla="*/ 1278394 w 1379323"/>
                <a:gd name="csY503" fmla="*/ 700441 h 1209315"/>
                <a:gd name="csX504" fmla="*/ 1225951 w 1379323"/>
                <a:gd name="csY504" fmla="*/ 788814 h 1209315"/>
                <a:gd name="csX505" fmla="*/ 1214635 w 1379323"/>
                <a:gd name="csY505" fmla="*/ 808532 h 1209315"/>
                <a:gd name="csX506" fmla="*/ 1212000 w 1379323"/>
                <a:gd name="csY506" fmla="*/ 813468 h 1209315"/>
                <a:gd name="csX507" fmla="*/ 1211365 w 1379323"/>
                <a:gd name="csY507" fmla="*/ 814829 h 1209315"/>
                <a:gd name="csX508" fmla="*/ 1211179 w 1379323"/>
                <a:gd name="csY508" fmla="*/ 815344 h 1209315"/>
                <a:gd name="csX509" fmla="*/ 1211179 w 1379323"/>
                <a:gd name="csY509" fmla="*/ 815348 h 1209315"/>
                <a:gd name="csX510" fmla="*/ 1211129 w 1379323"/>
                <a:gd name="csY510" fmla="*/ 822512 h 1209315"/>
                <a:gd name="csX511" fmla="*/ 1211303 w 1379323"/>
                <a:gd name="csY511" fmla="*/ 823920 h 1209315"/>
                <a:gd name="csX512" fmla="*/ 1212040 w 1379323"/>
                <a:gd name="csY512" fmla="*/ 824693 h 1209315"/>
                <a:gd name="csX513" fmla="*/ 1220543 w 1379323"/>
                <a:gd name="csY513" fmla="*/ 826094 h 1209315"/>
                <a:gd name="csX514" fmla="*/ 1291144 w 1379323"/>
                <a:gd name="csY514" fmla="*/ 826733 h 1209315"/>
                <a:gd name="csX515" fmla="*/ 1348407 w 1379323"/>
                <a:gd name="csY515" fmla="*/ 826294 h 1209315"/>
                <a:gd name="csX516" fmla="*/ 1366020 w 1379323"/>
                <a:gd name="csY516" fmla="*/ 825822 h 1209315"/>
                <a:gd name="csX517" fmla="*/ 1370876 w 1379323"/>
                <a:gd name="csY517" fmla="*/ 825546 h 1209315"/>
                <a:gd name="csX518" fmla="*/ 1372081 w 1379323"/>
                <a:gd name="csY518" fmla="*/ 825412 h 1209315"/>
                <a:gd name="csX519" fmla="*/ 1372172 w 1379323"/>
                <a:gd name="csY519" fmla="*/ 825136 h 1209315"/>
                <a:gd name="csX520" fmla="*/ 1372524 w 1379323"/>
                <a:gd name="csY520" fmla="*/ 823648 h 1209315"/>
                <a:gd name="csX521" fmla="*/ 1373435 w 1379323"/>
                <a:gd name="csY521" fmla="*/ 818719 h 1209315"/>
                <a:gd name="csX522" fmla="*/ 1375693 w 1379323"/>
                <a:gd name="csY522" fmla="*/ 803828 h 1209315"/>
                <a:gd name="csX523" fmla="*/ 1379021 w 1379323"/>
                <a:gd name="csY523" fmla="*/ 774653 h 1209315"/>
                <a:gd name="csX524" fmla="*/ 1379173 w 1379323"/>
                <a:gd name="csY524" fmla="*/ 769368 h 1209315"/>
                <a:gd name="csX525" fmla="*/ 1378592 w 1379323"/>
                <a:gd name="csY525" fmla="*/ 767093 h 1209315"/>
                <a:gd name="csX526" fmla="*/ 1376640 w 1379323"/>
                <a:gd name="csY526" fmla="*/ 766236 h 1209315"/>
                <a:gd name="csX527" fmla="*/ 1371780 w 1379323"/>
                <a:gd name="csY527" fmla="*/ 765783 h 1209315"/>
                <a:gd name="csX528" fmla="*/ 1366866 w 1379323"/>
                <a:gd name="csY528" fmla="*/ 765612 h 1209315"/>
                <a:gd name="csX529" fmla="*/ 1364442 w 1379323"/>
                <a:gd name="csY529" fmla="*/ 766334 h 1209315"/>
                <a:gd name="csX530" fmla="*/ 1360638 w 1379323"/>
                <a:gd name="csY530" fmla="*/ 774453 h 1209315"/>
                <a:gd name="csX531" fmla="*/ 1334278 w 1379323"/>
                <a:gd name="csY531" fmla="*/ 802217 h 1209315"/>
                <a:gd name="csX532" fmla="*/ 1321271 w 1379323"/>
                <a:gd name="csY532" fmla="*/ 804282 h 1209315"/>
                <a:gd name="csX533" fmla="*/ 1300838 w 1379323"/>
                <a:gd name="csY533" fmla="*/ 805756 h 1209315"/>
                <a:gd name="csX534" fmla="*/ 1284067 w 1379323"/>
                <a:gd name="csY534" fmla="*/ 806511 h 1209315"/>
                <a:gd name="csX535" fmla="*/ 1279418 w 1379323"/>
                <a:gd name="csY535" fmla="*/ 806108 h 1209315"/>
                <a:gd name="csX536" fmla="*/ 1276790 w 1379323"/>
                <a:gd name="csY536" fmla="*/ 804141 h 1209315"/>
                <a:gd name="csX537" fmla="*/ 1277015 w 1379323"/>
                <a:gd name="csY537" fmla="*/ 800598 h 1209315"/>
                <a:gd name="csX538" fmla="*/ 1279396 w 1379323"/>
                <a:gd name="csY538" fmla="*/ 795688 h 1209315"/>
                <a:gd name="csX539" fmla="*/ 1289580 w 1379323"/>
                <a:gd name="csY539" fmla="*/ 778870 h 1209315"/>
                <a:gd name="csX540" fmla="*/ 1333084 w 1379323"/>
                <a:gd name="csY540" fmla="*/ 704720 h 1209315"/>
                <a:gd name="csX541" fmla="*/ 1356624 w 1379323"/>
                <a:gd name="csY541" fmla="*/ 664104 h 1209315"/>
                <a:gd name="csX542" fmla="*/ 1368575 w 1379323"/>
                <a:gd name="csY542" fmla="*/ 643080 h 1209315"/>
                <a:gd name="csX543" fmla="*/ 1372350 w 1379323"/>
                <a:gd name="csY543" fmla="*/ 631978 h 1209315"/>
                <a:gd name="csX544" fmla="*/ 1372404 w 1379323"/>
                <a:gd name="csY544" fmla="*/ 630573 h 1209315"/>
                <a:gd name="csX545" fmla="*/ 1371914 w 1379323"/>
                <a:gd name="csY545" fmla="*/ 629912 h 1209315"/>
                <a:gd name="csX546" fmla="*/ 1364133 w 1379323"/>
                <a:gd name="csY546" fmla="*/ 628541 h 1209315"/>
                <a:gd name="csX547" fmla="*/ 1297056 w 1379323"/>
                <a:gd name="csY547" fmla="*/ 627905 h 1209315"/>
                <a:gd name="csX548" fmla="*/ 754375 w 1379323"/>
                <a:gd name="csY548" fmla="*/ 641370 h 1209315"/>
                <a:gd name="csX549" fmla="*/ 760737 w 1379323"/>
                <a:gd name="csY549" fmla="*/ 641834 h 1209315"/>
                <a:gd name="csX550" fmla="*/ 798391 w 1379323"/>
                <a:gd name="csY550" fmla="*/ 672117 h 1209315"/>
                <a:gd name="csX551" fmla="*/ 809482 w 1379323"/>
                <a:gd name="csY551" fmla="*/ 741292 h 1209315"/>
                <a:gd name="csX552" fmla="*/ 802027 w 1379323"/>
                <a:gd name="csY552" fmla="*/ 783845 h 1209315"/>
                <a:gd name="csX553" fmla="*/ 783529 w 1379323"/>
                <a:gd name="csY553" fmla="*/ 806155 h 1209315"/>
                <a:gd name="csX554" fmla="*/ 764315 w 1379323"/>
                <a:gd name="csY554" fmla="*/ 810005 h 1209315"/>
                <a:gd name="csX555" fmla="*/ 744452 w 1379323"/>
                <a:gd name="csY555" fmla="*/ 806419 h 1209315"/>
                <a:gd name="csX556" fmla="*/ 708504 w 1379323"/>
                <a:gd name="csY556" fmla="*/ 731093 h 1209315"/>
                <a:gd name="csX557" fmla="*/ 720092 w 1379323"/>
                <a:gd name="csY557" fmla="*/ 662957 h 1209315"/>
                <a:gd name="csX558" fmla="*/ 754375 w 1379323"/>
                <a:gd name="csY558" fmla="*/ 641370 h 1209315"/>
                <a:gd name="csX559" fmla="*/ 199930 w 1379323"/>
                <a:gd name="csY559" fmla="*/ 769034 h 1209315"/>
                <a:gd name="csX560" fmla="*/ 200065 w 1379323"/>
                <a:gd name="csY560" fmla="*/ 785311 h 1209315"/>
                <a:gd name="csX561" fmla="*/ 200783 w 1379323"/>
                <a:gd name="csY561" fmla="*/ 799052 h 1209315"/>
                <a:gd name="csX562" fmla="*/ 200819 w 1379323"/>
                <a:gd name="csY562" fmla="*/ 799313 h 1209315"/>
                <a:gd name="csX563" fmla="*/ 199930 w 1379323"/>
                <a:gd name="csY563" fmla="*/ 769034 h 1209315"/>
                <a:gd name="csX564" fmla="*/ 701928 w 1379323"/>
                <a:gd name="csY564" fmla="*/ 817794 h 1209315"/>
                <a:gd name="csX565" fmla="*/ 702112 w 1379323"/>
                <a:gd name="csY565" fmla="*/ 817413 h 1209315"/>
                <a:gd name="csX566" fmla="*/ 701928 w 1379323"/>
                <a:gd name="csY566" fmla="*/ 817794 h 1209315"/>
                <a:gd name="csX567" fmla="*/ 1121736 w 1379323"/>
                <a:gd name="csY567" fmla="*/ 873496 h 1209315"/>
                <a:gd name="csX568" fmla="*/ 1121504 w 1379323"/>
                <a:gd name="csY568" fmla="*/ 873685 h 1209315"/>
                <a:gd name="csX569" fmla="*/ 1120589 w 1379323"/>
                <a:gd name="csY569" fmla="*/ 874636 h 1209315"/>
                <a:gd name="csX570" fmla="*/ 1117667 w 1379323"/>
                <a:gd name="csY570" fmla="*/ 878047 h 1209315"/>
                <a:gd name="csX571" fmla="*/ 1109189 w 1379323"/>
                <a:gd name="csY571" fmla="*/ 888892 h 1209315"/>
                <a:gd name="csX572" fmla="*/ 1084133 w 1379323"/>
                <a:gd name="csY572" fmla="*/ 916884 h 1209315"/>
                <a:gd name="csX573" fmla="*/ 1074170 w 1379323"/>
                <a:gd name="csY573" fmla="*/ 926513 h 1209315"/>
                <a:gd name="csX574" fmla="*/ 1070842 w 1379323"/>
                <a:gd name="csY574" fmla="*/ 929943 h 1209315"/>
                <a:gd name="csX575" fmla="*/ 1069358 w 1379323"/>
                <a:gd name="csY575" fmla="*/ 931667 h 1209315"/>
                <a:gd name="csX576" fmla="*/ 1069550 w 1379323"/>
                <a:gd name="csY576" fmla="*/ 933543 h 1209315"/>
                <a:gd name="csX577" fmla="*/ 1071673 w 1379323"/>
                <a:gd name="csY577" fmla="*/ 936599 h 1209315"/>
                <a:gd name="csX578" fmla="*/ 1078043 w 1379323"/>
                <a:gd name="csY578" fmla="*/ 939165 h 1209315"/>
                <a:gd name="csX579" fmla="*/ 1096792 w 1379323"/>
                <a:gd name="csY579" fmla="*/ 934127 h 1209315"/>
                <a:gd name="csX580" fmla="*/ 1151725 w 1379323"/>
                <a:gd name="csY580" fmla="*/ 902527 h 1209315"/>
                <a:gd name="csX581" fmla="*/ 1157216 w 1379323"/>
                <a:gd name="csY581" fmla="*/ 896822 h 1209315"/>
                <a:gd name="csX582" fmla="*/ 1158842 w 1379323"/>
                <a:gd name="csY582" fmla="*/ 894648 h 1209315"/>
                <a:gd name="csX583" fmla="*/ 1159259 w 1379323"/>
                <a:gd name="csY583" fmla="*/ 893798 h 1209315"/>
                <a:gd name="csX584" fmla="*/ 1159172 w 1379323"/>
                <a:gd name="csY584" fmla="*/ 893690 h 1209315"/>
                <a:gd name="csX585" fmla="*/ 1158119 w 1379323"/>
                <a:gd name="csY585" fmla="*/ 892786 h 1209315"/>
                <a:gd name="csX586" fmla="*/ 1154055 w 1379323"/>
                <a:gd name="csY586" fmla="*/ 890017 h 1209315"/>
                <a:gd name="csX587" fmla="*/ 1141374 w 1379323"/>
                <a:gd name="csY587" fmla="*/ 882667 h 1209315"/>
                <a:gd name="csX588" fmla="*/ 1128203 w 1379323"/>
                <a:gd name="csY588" fmla="*/ 875960 h 1209315"/>
                <a:gd name="csX589" fmla="*/ 1123525 w 1379323"/>
                <a:gd name="csY589" fmla="*/ 873975 h 1209315"/>
                <a:gd name="csX590" fmla="*/ 1122088 w 1379323"/>
                <a:gd name="csY590" fmla="*/ 873532 h 1209315"/>
                <a:gd name="csX591" fmla="*/ 1121736 w 1379323"/>
                <a:gd name="csY591" fmla="*/ 873496 h 1209315"/>
                <a:gd name="csX592" fmla="*/ 626761 w 1379323"/>
                <a:gd name="csY592" fmla="*/ 947523 h 1209315"/>
                <a:gd name="csX593" fmla="*/ 621571 w 1379323"/>
                <a:gd name="csY593" fmla="*/ 948060 h 1209315"/>
                <a:gd name="csX594" fmla="*/ 610302 w 1379323"/>
                <a:gd name="csY594" fmla="*/ 949461 h 1209315"/>
                <a:gd name="csX595" fmla="*/ 581845 w 1379323"/>
                <a:gd name="csY595" fmla="*/ 953337 h 1209315"/>
                <a:gd name="csX596" fmla="*/ 569585 w 1379323"/>
                <a:gd name="csY596" fmla="*/ 955834 h 1209315"/>
                <a:gd name="csX597" fmla="*/ 568754 w 1379323"/>
                <a:gd name="csY597" fmla="*/ 957206 h 1209315"/>
                <a:gd name="csX598" fmla="*/ 569153 w 1379323"/>
                <a:gd name="csY598" fmla="*/ 960614 h 1209315"/>
                <a:gd name="csX599" fmla="*/ 571382 w 1379323"/>
                <a:gd name="csY599" fmla="*/ 973302 h 1209315"/>
                <a:gd name="csX600" fmla="*/ 566308 w 1379323"/>
                <a:gd name="csY600" fmla="*/ 995956 h 1209315"/>
                <a:gd name="csX601" fmla="*/ 537665 w 1379323"/>
                <a:gd name="csY601" fmla="*/ 1073275 h 1209315"/>
                <a:gd name="csX602" fmla="*/ 516608 w 1379323"/>
                <a:gd name="csY602" fmla="*/ 1129485 h 1209315"/>
                <a:gd name="csX603" fmla="*/ 498767 w 1379323"/>
                <a:gd name="csY603" fmla="*/ 1172318 h 1209315"/>
                <a:gd name="csX604" fmla="*/ 483999 w 1379323"/>
                <a:gd name="csY604" fmla="*/ 1185917 h 1209315"/>
                <a:gd name="csX605" fmla="*/ 476632 w 1379323"/>
                <a:gd name="csY605" fmla="*/ 1189931 h 1209315"/>
                <a:gd name="csX606" fmla="*/ 475710 w 1379323"/>
                <a:gd name="csY606" fmla="*/ 1191996 h 1209315"/>
                <a:gd name="csX607" fmla="*/ 475503 w 1379323"/>
                <a:gd name="csY607" fmla="*/ 1195644 h 1209315"/>
                <a:gd name="csX608" fmla="*/ 475873 w 1379323"/>
                <a:gd name="csY608" fmla="*/ 1200648 h 1209315"/>
                <a:gd name="csX609" fmla="*/ 476254 w 1379323"/>
                <a:gd name="csY609" fmla="*/ 1202383 h 1209315"/>
                <a:gd name="csX610" fmla="*/ 476483 w 1379323"/>
                <a:gd name="csY610" fmla="*/ 1202931 h 1209315"/>
                <a:gd name="csX611" fmla="*/ 477093 w 1379323"/>
                <a:gd name="csY611" fmla="*/ 1203029 h 1209315"/>
                <a:gd name="csX612" fmla="*/ 479702 w 1379323"/>
                <a:gd name="csY612" fmla="*/ 1203254 h 1209315"/>
                <a:gd name="csX613" fmla="*/ 488982 w 1379323"/>
                <a:gd name="csY613" fmla="*/ 1203624 h 1209315"/>
                <a:gd name="csX614" fmla="*/ 518604 w 1379323"/>
                <a:gd name="csY614" fmla="*/ 1203875 h 1209315"/>
                <a:gd name="csX615" fmla="*/ 554690 w 1379323"/>
                <a:gd name="csY615" fmla="*/ 1202724 h 1209315"/>
                <a:gd name="csX616" fmla="*/ 558596 w 1379323"/>
                <a:gd name="csY616" fmla="*/ 1200772 h 1209315"/>
                <a:gd name="csX617" fmla="*/ 558737 w 1379323"/>
                <a:gd name="csY617" fmla="*/ 1191949 h 1209315"/>
                <a:gd name="csX618" fmla="*/ 556244 w 1379323"/>
                <a:gd name="csY618" fmla="*/ 1188737 h 1209315"/>
                <a:gd name="csX619" fmla="*/ 550881 w 1379323"/>
                <a:gd name="csY619" fmla="*/ 1187224 h 1209315"/>
                <a:gd name="csX620" fmla="*/ 541568 w 1379323"/>
                <a:gd name="csY620" fmla="*/ 1181907 h 1209315"/>
                <a:gd name="csX621" fmla="*/ 536825 w 1379323"/>
                <a:gd name="csY621" fmla="*/ 1171705 h 1209315"/>
                <a:gd name="csX622" fmla="*/ 538512 w 1379323"/>
                <a:gd name="csY622" fmla="*/ 1163372 h 1209315"/>
                <a:gd name="csX623" fmla="*/ 542421 w 1379323"/>
                <a:gd name="csY623" fmla="*/ 1150597 h 1209315"/>
                <a:gd name="csX624" fmla="*/ 546943 w 1379323"/>
                <a:gd name="csY624" fmla="*/ 1138057 h 1209315"/>
                <a:gd name="csX625" fmla="*/ 550561 w 1379323"/>
                <a:gd name="csY625" fmla="*/ 1130450 h 1209315"/>
                <a:gd name="csX626" fmla="*/ 553915 w 1379323"/>
                <a:gd name="csY626" fmla="*/ 1129010 h 1209315"/>
                <a:gd name="csX627" fmla="*/ 560981 w 1379323"/>
                <a:gd name="csY627" fmla="*/ 1128277 h 1209315"/>
                <a:gd name="csX628" fmla="*/ 590745 w 1379323"/>
                <a:gd name="csY628" fmla="*/ 1127761 h 1209315"/>
                <a:gd name="csX629" fmla="*/ 625071 w 1379323"/>
                <a:gd name="csY629" fmla="*/ 1130559 h 1209315"/>
                <a:gd name="csX630" fmla="*/ 631887 w 1379323"/>
                <a:gd name="csY630" fmla="*/ 1137379 h 1209315"/>
                <a:gd name="csX631" fmla="*/ 636979 w 1379323"/>
                <a:gd name="csY631" fmla="*/ 1150034 h 1209315"/>
                <a:gd name="csX632" fmla="*/ 643047 w 1379323"/>
                <a:gd name="csY632" fmla="*/ 1177123 h 1209315"/>
                <a:gd name="csX633" fmla="*/ 637908 w 1379323"/>
                <a:gd name="csY633" fmla="*/ 1183681 h 1209315"/>
                <a:gd name="csX634" fmla="*/ 626817 w 1379323"/>
                <a:gd name="csY634" fmla="*/ 1188813 h 1209315"/>
                <a:gd name="csX635" fmla="*/ 623093 w 1379323"/>
                <a:gd name="csY635" fmla="*/ 1191346 h 1209315"/>
                <a:gd name="csX636" fmla="*/ 622302 w 1379323"/>
                <a:gd name="csY636" fmla="*/ 1197429 h 1209315"/>
                <a:gd name="csX637" fmla="*/ 624436 w 1379323"/>
                <a:gd name="csY637" fmla="*/ 1201973 h 1209315"/>
                <a:gd name="csX638" fmla="*/ 628856 w 1379323"/>
                <a:gd name="csY638" fmla="*/ 1203007 h 1209315"/>
                <a:gd name="csX639" fmla="*/ 680363 w 1379323"/>
                <a:gd name="csY639" fmla="*/ 1203508 h 1209315"/>
                <a:gd name="csX640" fmla="*/ 731936 w 1379323"/>
                <a:gd name="csY640" fmla="*/ 1202107 h 1209315"/>
                <a:gd name="csX641" fmla="*/ 736803 w 1379323"/>
                <a:gd name="csY641" fmla="*/ 1200736 h 1209315"/>
                <a:gd name="csX642" fmla="*/ 737989 w 1379323"/>
                <a:gd name="csY642" fmla="*/ 1200024 h 1209315"/>
                <a:gd name="csX643" fmla="*/ 739002 w 1379323"/>
                <a:gd name="csY643" fmla="*/ 1196036 h 1209315"/>
                <a:gd name="csX644" fmla="*/ 739202 w 1379323"/>
                <a:gd name="csY644" fmla="*/ 1191575 h 1209315"/>
                <a:gd name="csX645" fmla="*/ 738657 w 1379323"/>
                <a:gd name="csY645" fmla="*/ 1189547 h 1209315"/>
                <a:gd name="csX646" fmla="*/ 736668 w 1379323"/>
                <a:gd name="csY646" fmla="*/ 1188371 h 1209315"/>
                <a:gd name="csX647" fmla="*/ 731957 w 1379323"/>
                <a:gd name="csY647" fmla="*/ 1187064 h 1209315"/>
                <a:gd name="csX648" fmla="*/ 722721 w 1379323"/>
                <a:gd name="csY648" fmla="*/ 1183649 h 1209315"/>
                <a:gd name="csX649" fmla="*/ 714588 w 1379323"/>
                <a:gd name="csY649" fmla="*/ 1172841 h 1209315"/>
                <a:gd name="csX650" fmla="*/ 682751 w 1379323"/>
                <a:gd name="csY650" fmla="*/ 1092782 h 1209315"/>
                <a:gd name="csX651" fmla="*/ 646927 w 1379323"/>
                <a:gd name="csY651" fmla="*/ 998950 h 1209315"/>
                <a:gd name="csX652" fmla="*/ 629902 w 1379323"/>
                <a:gd name="csY652" fmla="*/ 953842 h 1209315"/>
                <a:gd name="csX653" fmla="*/ 627902 w 1379323"/>
                <a:gd name="csY653" fmla="*/ 949084 h 1209315"/>
                <a:gd name="csX654" fmla="*/ 627020 w 1379323"/>
                <a:gd name="csY654" fmla="*/ 947741 h 1209315"/>
                <a:gd name="csX655" fmla="*/ 626755 w 1379323"/>
                <a:gd name="csY655" fmla="*/ 947523 h 1209315"/>
                <a:gd name="csX656" fmla="*/ 362889 w 1379323"/>
                <a:gd name="csY656" fmla="*/ 948049 h 1209315"/>
                <a:gd name="csX657" fmla="*/ 348263 w 1379323"/>
                <a:gd name="csY657" fmla="*/ 948122 h 1209315"/>
                <a:gd name="csX658" fmla="*/ 254021 w 1379323"/>
                <a:gd name="csY658" fmla="*/ 988109 h 1209315"/>
                <a:gd name="csX659" fmla="*/ 220751 w 1379323"/>
                <a:gd name="csY659" fmla="*/ 1046233 h 1209315"/>
                <a:gd name="csX660" fmla="*/ 219757 w 1379323"/>
                <a:gd name="csY660" fmla="*/ 1115110 h 1209315"/>
                <a:gd name="csX661" fmla="*/ 320201 w 1379323"/>
                <a:gd name="csY661" fmla="*/ 1206626 h 1209315"/>
                <a:gd name="csX662" fmla="*/ 424772 w 1379323"/>
                <a:gd name="csY662" fmla="*/ 1198409 h 1209315"/>
                <a:gd name="csX663" fmla="*/ 438912 w 1379323"/>
                <a:gd name="csY663" fmla="*/ 1193103 h 1209315"/>
                <a:gd name="csX664" fmla="*/ 444814 w 1379323"/>
                <a:gd name="csY664" fmla="*/ 1188958 h 1209315"/>
                <a:gd name="csX665" fmla="*/ 447387 w 1379323"/>
                <a:gd name="csY665" fmla="*/ 1182106 h 1209315"/>
                <a:gd name="csX666" fmla="*/ 450675 w 1379323"/>
                <a:gd name="csY666" fmla="*/ 1169767 h 1209315"/>
                <a:gd name="csX667" fmla="*/ 456024 w 1379323"/>
                <a:gd name="csY667" fmla="*/ 1142050 h 1209315"/>
                <a:gd name="csX668" fmla="*/ 456645 w 1379323"/>
                <a:gd name="csY668" fmla="*/ 1135887 h 1209315"/>
                <a:gd name="csX669" fmla="*/ 455868 w 1379323"/>
                <a:gd name="csY669" fmla="*/ 1133198 h 1209315"/>
                <a:gd name="csX670" fmla="*/ 452359 w 1379323"/>
                <a:gd name="csY670" fmla="*/ 1131783 h 1209315"/>
                <a:gd name="csX671" fmla="*/ 444284 w 1379323"/>
                <a:gd name="csY671" fmla="*/ 1130570 h 1209315"/>
                <a:gd name="csX672" fmla="*/ 439239 w 1379323"/>
                <a:gd name="csY672" fmla="*/ 1130059 h 1209315"/>
                <a:gd name="csX673" fmla="*/ 436611 w 1379323"/>
                <a:gd name="csY673" fmla="*/ 1130679 h 1209315"/>
                <a:gd name="csX674" fmla="*/ 431570 w 1379323"/>
                <a:gd name="csY674" fmla="*/ 1139168 h 1209315"/>
                <a:gd name="csX675" fmla="*/ 400355 w 1379323"/>
                <a:gd name="csY675" fmla="*/ 1172380 h 1209315"/>
                <a:gd name="csX676" fmla="*/ 387151 w 1379323"/>
                <a:gd name="csY676" fmla="*/ 1177969 h 1209315"/>
                <a:gd name="csX677" fmla="*/ 367727 w 1379323"/>
                <a:gd name="csY677" fmla="*/ 1178862 h 1209315"/>
                <a:gd name="csX678" fmla="*/ 336098 w 1379323"/>
                <a:gd name="csY678" fmla="*/ 1173716 h 1209315"/>
                <a:gd name="csX679" fmla="*/ 292379 w 1379323"/>
                <a:gd name="csY679" fmla="*/ 1116536 h 1209315"/>
                <a:gd name="csX680" fmla="*/ 289440 w 1379323"/>
                <a:gd name="csY680" fmla="*/ 1053107 h 1209315"/>
                <a:gd name="csX681" fmla="*/ 341212 w 1379323"/>
                <a:gd name="csY681" fmla="*/ 974815 h 1209315"/>
                <a:gd name="csX682" fmla="*/ 399110 w 1379323"/>
                <a:gd name="csY682" fmla="*/ 986317 h 1209315"/>
                <a:gd name="csX683" fmla="*/ 425092 w 1379323"/>
                <a:gd name="csY683" fmla="*/ 1023165 h 1209315"/>
                <a:gd name="csX684" fmla="*/ 427538 w 1379323"/>
                <a:gd name="csY684" fmla="*/ 1030235 h 1209315"/>
                <a:gd name="csX685" fmla="*/ 430151 w 1379323"/>
                <a:gd name="csY685" fmla="*/ 1033135 h 1209315"/>
                <a:gd name="csX686" fmla="*/ 446269 w 1379323"/>
                <a:gd name="csY686" fmla="*/ 1031926 h 1209315"/>
                <a:gd name="csX687" fmla="*/ 449619 w 1379323"/>
                <a:gd name="csY687" fmla="*/ 1031168 h 1209315"/>
                <a:gd name="csX688" fmla="*/ 450824 w 1379323"/>
                <a:gd name="csY688" fmla="*/ 1029778 h 1209315"/>
                <a:gd name="csX689" fmla="*/ 450501 w 1379323"/>
                <a:gd name="csY689" fmla="*/ 1016690 h 1209315"/>
                <a:gd name="csX690" fmla="*/ 447165 w 1379323"/>
                <a:gd name="csY690" fmla="*/ 985718 h 1209315"/>
                <a:gd name="csX691" fmla="*/ 443522 w 1379323"/>
                <a:gd name="csY691" fmla="*/ 969553 h 1209315"/>
                <a:gd name="csX692" fmla="*/ 431886 w 1379323"/>
                <a:gd name="csY692" fmla="*/ 961354 h 1209315"/>
                <a:gd name="csX693" fmla="*/ 408085 w 1379323"/>
                <a:gd name="csY693" fmla="*/ 953976 h 1209315"/>
                <a:gd name="csX694" fmla="*/ 362889 w 1379323"/>
                <a:gd name="csY694" fmla="*/ 948049 h 1209315"/>
                <a:gd name="csX695" fmla="*/ 862096 w 1379323"/>
                <a:gd name="csY695" fmla="*/ 953090 h 1209315"/>
                <a:gd name="csX696" fmla="*/ 808720 w 1379323"/>
                <a:gd name="csY696" fmla="*/ 953421 h 1209315"/>
                <a:gd name="csX697" fmla="*/ 768249 w 1379323"/>
                <a:gd name="csY697" fmla="*/ 954379 h 1209315"/>
                <a:gd name="csX698" fmla="*/ 765473 w 1379323"/>
                <a:gd name="csY698" fmla="*/ 954767 h 1209315"/>
                <a:gd name="csX699" fmla="*/ 764820 w 1379323"/>
                <a:gd name="csY699" fmla="*/ 954970 h 1209315"/>
                <a:gd name="csX700" fmla="*/ 764522 w 1379323"/>
                <a:gd name="csY700" fmla="*/ 957801 h 1209315"/>
                <a:gd name="csX701" fmla="*/ 764849 w 1379323"/>
                <a:gd name="csY701" fmla="*/ 962367 h 1209315"/>
                <a:gd name="csX702" fmla="*/ 766642 w 1379323"/>
                <a:gd name="csY702" fmla="*/ 966864 h 1209315"/>
                <a:gd name="csX703" fmla="*/ 772844 w 1379323"/>
                <a:gd name="csY703" fmla="*/ 969397 h 1209315"/>
                <a:gd name="csX704" fmla="*/ 781079 w 1379323"/>
                <a:gd name="csY704" fmla="*/ 972855 h 1209315"/>
                <a:gd name="csX705" fmla="*/ 785253 w 1379323"/>
                <a:gd name="csY705" fmla="*/ 984890 h 1209315"/>
                <a:gd name="csX706" fmla="*/ 786752 w 1379323"/>
                <a:gd name="csY706" fmla="*/ 1076476 h 1209315"/>
                <a:gd name="csX707" fmla="*/ 786243 w 1379323"/>
                <a:gd name="csY707" fmla="*/ 1152560 h 1209315"/>
                <a:gd name="csX708" fmla="*/ 785481 w 1379323"/>
                <a:gd name="csY708" fmla="*/ 1169331 h 1209315"/>
                <a:gd name="csX709" fmla="*/ 784197 w 1379323"/>
                <a:gd name="csY709" fmla="*/ 1176739 h 1209315"/>
                <a:gd name="csX710" fmla="*/ 779195 w 1379323"/>
                <a:gd name="csY710" fmla="*/ 1183170 h 1209315"/>
                <a:gd name="csX711" fmla="*/ 767988 w 1379323"/>
                <a:gd name="csY711" fmla="*/ 1187873 h 1209315"/>
                <a:gd name="csX712" fmla="*/ 766032 w 1379323"/>
                <a:gd name="csY712" fmla="*/ 1189928 h 1209315"/>
                <a:gd name="csX713" fmla="*/ 765382 w 1379323"/>
                <a:gd name="csY713" fmla="*/ 1196457 h 1209315"/>
                <a:gd name="csX714" fmla="*/ 765970 w 1379323"/>
                <a:gd name="csY714" fmla="*/ 1199817 h 1209315"/>
                <a:gd name="csX715" fmla="*/ 772245 w 1379323"/>
                <a:gd name="csY715" fmla="*/ 1202902 h 1209315"/>
                <a:gd name="csX716" fmla="*/ 825774 w 1379323"/>
                <a:gd name="csY716" fmla="*/ 1203948 h 1209315"/>
                <a:gd name="csX717" fmla="*/ 879306 w 1379323"/>
                <a:gd name="csY717" fmla="*/ 1202920 h 1209315"/>
                <a:gd name="csX718" fmla="*/ 885418 w 1379323"/>
                <a:gd name="csY718" fmla="*/ 1200797 h 1209315"/>
                <a:gd name="csX719" fmla="*/ 886165 w 1379323"/>
                <a:gd name="csY719" fmla="*/ 1196605 h 1209315"/>
                <a:gd name="csX720" fmla="*/ 885994 w 1379323"/>
                <a:gd name="csY720" fmla="*/ 1191945 h 1209315"/>
                <a:gd name="csX721" fmla="*/ 885054 w 1379323"/>
                <a:gd name="csY721" fmla="*/ 1189924 h 1209315"/>
                <a:gd name="csX722" fmla="*/ 875408 w 1379323"/>
                <a:gd name="csY722" fmla="*/ 1187950 h 1209315"/>
                <a:gd name="csX723" fmla="*/ 858132 w 1379323"/>
                <a:gd name="csY723" fmla="*/ 1181232 h 1209315"/>
                <a:gd name="csX724" fmla="*/ 853367 w 1379323"/>
                <a:gd name="csY724" fmla="*/ 1170910 h 1209315"/>
                <a:gd name="csX725" fmla="*/ 852717 w 1379323"/>
                <a:gd name="csY725" fmla="*/ 1133321 h 1209315"/>
                <a:gd name="csX726" fmla="*/ 855599 w 1379323"/>
                <a:gd name="csY726" fmla="*/ 1096117 h 1209315"/>
                <a:gd name="csX727" fmla="*/ 862836 w 1379323"/>
                <a:gd name="csY727" fmla="*/ 1091221 h 1209315"/>
                <a:gd name="csX728" fmla="*/ 875854 w 1379323"/>
                <a:gd name="csY728" fmla="*/ 1090906 h 1209315"/>
                <a:gd name="csX729" fmla="*/ 896004 w 1379323"/>
                <a:gd name="csY729" fmla="*/ 1092198 h 1209315"/>
                <a:gd name="csX730" fmla="*/ 904366 w 1379323"/>
                <a:gd name="csY730" fmla="*/ 1097261 h 1209315"/>
                <a:gd name="csX731" fmla="*/ 916756 w 1379323"/>
                <a:gd name="csY731" fmla="*/ 1125511 h 1209315"/>
                <a:gd name="csX732" fmla="*/ 916756 w 1379323"/>
                <a:gd name="csY732" fmla="*/ 1125511 h 1209315"/>
                <a:gd name="csX733" fmla="*/ 916756 w 1379323"/>
                <a:gd name="csY733" fmla="*/ 1125511 h 1209315"/>
                <a:gd name="csX734" fmla="*/ 917119 w 1379323"/>
                <a:gd name="csY734" fmla="*/ 1125711 h 1209315"/>
                <a:gd name="csX735" fmla="*/ 919086 w 1379323"/>
                <a:gd name="csY735" fmla="*/ 1126114 h 1209315"/>
                <a:gd name="csX736" fmla="*/ 925841 w 1379323"/>
                <a:gd name="csY736" fmla="*/ 1126186 h 1209315"/>
                <a:gd name="csX737" fmla="*/ 933295 w 1379323"/>
                <a:gd name="csY737" fmla="*/ 1120782 h 1209315"/>
                <a:gd name="csX738" fmla="*/ 934039 w 1379323"/>
                <a:gd name="csY738" fmla="*/ 1081796 h 1209315"/>
                <a:gd name="csX739" fmla="*/ 932464 w 1379323"/>
                <a:gd name="csY739" fmla="*/ 1042890 h 1209315"/>
                <a:gd name="csX740" fmla="*/ 930123 w 1379323"/>
                <a:gd name="csY740" fmla="*/ 1038626 h 1209315"/>
                <a:gd name="csX741" fmla="*/ 925180 w 1379323"/>
                <a:gd name="csY741" fmla="*/ 1038034 h 1209315"/>
                <a:gd name="csX742" fmla="*/ 917460 w 1379323"/>
                <a:gd name="csY742" fmla="*/ 1038731 h 1209315"/>
                <a:gd name="csX743" fmla="*/ 916484 w 1379323"/>
                <a:gd name="csY743" fmla="*/ 1040121 h 1209315"/>
                <a:gd name="csX744" fmla="*/ 915755 w 1379323"/>
                <a:gd name="csY744" fmla="*/ 1043565 h 1209315"/>
                <a:gd name="csX745" fmla="*/ 906271 w 1379323"/>
                <a:gd name="csY745" fmla="*/ 1061574 h 1209315"/>
                <a:gd name="csX746" fmla="*/ 898225 w 1379323"/>
                <a:gd name="csY746" fmla="*/ 1064967 h 1209315"/>
                <a:gd name="csX747" fmla="*/ 877629 w 1379323"/>
                <a:gd name="csY747" fmla="*/ 1066161 h 1209315"/>
                <a:gd name="csX748" fmla="*/ 863584 w 1379323"/>
                <a:gd name="csY748" fmla="*/ 1065831 h 1209315"/>
                <a:gd name="csX749" fmla="*/ 855820 w 1379323"/>
                <a:gd name="csY749" fmla="*/ 1060710 h 1209315"/>
                <a:gd name="csX750" fmla="*/ 852707 w 1379323"/>
                <a:gd name="csY750" fmla="*/ 1021564 h 1209315"/>
                <a:gd name="csX751" fmla="*/ 856151 w 1379323"/>
                <a:gd name="csY751" fmla="*/ 982375 h 1209315"/>
                <a:gd name="csX752" fmla="*/ 864654 w 1379323"/>
                <a:gd name="csY752" fmla="*/ 977261 h 1209315"/>
                <a:gd name="csX753" fmla="*/ 880137 w 1379323"/>
                <a:gd name="csY753" fmla="*/ 976884 h 1209315"/>
                <a:gd name="csX754" fmla="*/ 900907 w 1379323"/>
                <a:gd name="csY754" fmla="*/ 977817 h 1209315"/>
                <a:gd name="csX755" fmla="*/ 913719 w 1379323"/>
                <a:gd name="csY755" fmla="*/ 979287 h 1209315"/>
                <a:gd name="csX756" fmla="*/ 941748 w 1379323"/>
                <a:gd name="csY756" fmla="*/ 1012785 h 1209315"/>
                <a:gd name="csX757" fmla="*/ 943101 w 1379323"/>
                <a:gd name="csY757" fmla="*/ 1017231 h 1209315"/>
                <a:gd name="csX758" fmla="*/ 944506 w 1379323"/>
                <a:gd name="csY758" fmla="*/ 1019140 h 1209315"/>
                <a:gd name="csX759" fmla="*/ 953391 w 1379323"/>
                <a:gd name="csY759" fmla="*/ 1019986 h 1209315"/>
                <a:gd name="csX760" fmla="*/ 959078 w 1379323"/>
                <a:gd name="csY760" fmla="*/ 1019525 h 1209315"/>
                <a:gd name="csX761" fmla="*/ 961437 w 1379323"/>
                <a:gd name="csY761" fmla="*/ 1016549 h 1209315"/>
                <a:gd name="csX762" fmla="*/ 961528 w 1379323"/>
                <a:gd name="csY762" fmla="*/ 988012 h 1209315"/>
                <a:gd name="csX763" fmla="*/ 960319 w 1379323"/>
                <a:gd name="csY763" fmla="*/ 964345 h 1209315"/>
                <a:gd name="csX764" fmla="*/ 959749 w 1379323"/>
                <a:gd name="csY764" fmla="*/ 956839 h 1209315"/>
                <a:gd name="csX765" fmla="*/ 959510 w 1379323"/>
                <a:gd name="csY765" fmla="*/ 954687 h 1209315"/>
                <a:gd name="csX766" fmla="*/ 959456 w 1379323"/>
                <a:gd name="csY766" fmla="*/ 954368 h 1209315"/>
                <a:gd name="csX767" fmla="*/ 957997 w 1379323"/>
                <a:gd name="csY767" fmla="*/ 954234 h 1209315"/>
                <a:gd name="csX768" fmla="*/ 952175 w 1379323"/>
                <a:gd name="csY768" fmla="*/ 953969 h 1209315"/>
                <a:gd name="csX769" fmla="*/ 931017 w 1379323"/>
                <a:gd name="csY769" fmla="*/ 953511 h 1209315"/>
                <a:gd name="csX770" fmla="*/ 862089 w 1379323"/>
                <a:gd name="csY770" fmla="*/ 953090 h 1209315"/>
                <a:gd name="csX771" fmla="*/ 1027614 w 1379323"/>
                <a:gd name="csY771" fmla="*/ 953090 h 1209315"/>
                <a:gd name="csX772" fmla="*/ 1000662 w 1379323"/>
                <a:gd name="csY772" fmla="*/ 954027 h 1209315"/>
                <a:gd name="csX773" fmla="*/ 995342 w 1379323"/>
                <a:gd name="csY773" fmla="*/ 955235 h 1209315"/>
                <a:gd name="csX774" fmla="*/ 993574 w 1379323"/>
                <a:gd name="csY774" fmla="*/ 956810 h 1209315"/>
                <a:gd name="csX775" fmla="*/ 993320 w 1379323"/>
                <a:gd name="csY775" fmla="*/ 963684 h 1209315"/>
                <a:gd name="csX776" fmla="*/ 994602 w 1379323"/>
                <a:gd name="csY776" fmla="*/ 966729 h 1209315"/>
                <a:gd name="csX777" fmla="*/ 1001704 w 1379323"/>
                <a:gd name="csY777" fmla="*/ 969720 h 1209315"/>
                <a:gd name="csX778" fmla="*/ 1011478 w 1379323"/>
                <a:gd name="csY778" fmla="*/ 973995 h 1209315"/>
                <a:gd name="csX779" fmla="*/ 1016403 w 1379323"/>
                <a:gd name="csY779" fmla="*/ 986621 h 1209315"/>
                <a:gd name="csX780" fmla="*/ 1017673 w 1379323"/>
                <a:gd name="csY780" fmla="*/ 1080805 h 1209315"/>
                <a:gd name="csX781" fmla="*/ 1016621 w 1379323"/>
                <a:gd name="csY781" fmla="*/ 1163938 h 1209315"/>
                <a:gd name="csX782" fmla="*/ 1015075 w 1379323"/>
                <a:gd name="csY782" fmla="*/ 1175929 h 1209315"/>
                <a:gd name="csX783" fmla="*/ 1012022 w 1379323"/>
                <a:gd name="csY783" fmla="*/ 1180593 h 1209315"/>
                <a:gd name="csX784" fmla="*/ 1000466 w 1379323"/>
                <a:gd name="csY784" fmla="*/ 1186988 h 1209315"/>
                <a:gd name="csX785" fmla="*/ 995625 w 1379323"/>
                <a:gd name="csY785" fmla="*/ 1188966 h 1209315"/>
                <a:gd name="csX786" fmla="*/ 993582 w 1379323"/>
                <a:gd name="csY786" fmla="*/ 1193985 h 1209315"/>
                <a:gd name="csX787" fmla="*/ 992856 w 1379323"/>
                <a:gd name="csY787" fmla="*/ 1199088 h 1209315"/>
                <a:gd name="csX788" fmla="*/ 992965 w 1379323"/>
                <a:gd name="csY788" fmla="*/ 1202097 h 1209315"/>
                <a:gd name="csX789" fmla="*/ 993572 w 1379323"/>
                <a:gd name="csY789" fmla="*/ 1202293 h 1209315"/>
                <a:gd name="csX790" fmla="*/ 996127 w 1379323"/>
                <a:gd name="csY790" fmla="*/ 1202645 h 1209315"/>
                <a:gd name="csX791" fmla="*/ 1038626 w 1379323"/>
                <a:gd name="csY791" fmla="*/ 1203436 h 1209315"/>
                <a:gd name="csX792" fmla="*/ 1091701 w 1379323"/>
                <a:gd name="csY792" fmla="*/ 1203497 h 1209315"/>
                <a:gd name="csX793" fmla="*/ 1176964 w 1379323"/>
                <a:gd name="csY793" fmla="*/ 1202086 h 1209315"/>
                <a:gd name="csX794" fmla="*/ 1189532 w 1379323"/>
                <a:gd name="csY794" fmla="*/ 1199640 h 1209315"/>
                <a:gd name="csX795" fmla="*/ 1192138 w 1379323"/>
                <a:gd name="csY795" fmla="*/ 1195317 h 1209315"/>
                <a:gd name="csX796" fmla="*/ 1198377 w 1379323"/>
                <a:gd name="csY796" fmla="*/ 1164769 h 1209315"/>
                <a:gd name="csX797" fmla="*/ 1202979 w 1379323"/>
                <a:gd name="csY797" fmla="*/ 1137361 h 1209315"/>
                <a:gd name="csX798" fmla="*/ 1203280 w 1379323"/>
                <a:gd name="csY798" fmla="*/ 1134642 h 1209315"/>
                <a:gd name="csX799" fmla="*/ 1202775 w 1379323"/>
                <a:gd name="csY799" fmla="*/ 1133888 h 1209315"/>
                <a:gd name="csX800" fmla="*/ 1192933 w 1379323"/>
                <a:gd name="csY800" fmla="*/ 1133336 h 1209315"/>
                <a:gd name="csX801" fmla="*/ 1186117 w 1379323"/>
                <a:gd name="csY801" fmla="*/ 1133525 h 1209315"/>
                <a:gd name="csX802" fmla="*/ 1182473 w 1379323"/>
                <a:gd name="csY802" fmla="*/ 1134722 h 1209315"/>
                <a:gd name="csX803" fmla="*/ 1176670 w 1379323"/>
                <a:gd name="csY803" fmla="*/ 1145309 h 1209315"/>
                <a:gd name="csX804" fmla="*/ 1144558 w 1379323"/>
                <a:gd name="csY804" fmla="*/ 1177581 h 1209315"/>
                <a:gd name="csX805" fmla="*/ 1102149 w 1379323"/>
                <a:gd name="csY805" fmla="*/ 1180172 h 1209315"/>
                <a:gd name="csX806" fmla="*/ 1091388 w 1379323"/>
                <a:gd name="csY806" fmla="*/ 1179029 h 1209315"/>
                <a:gd name="csX807" fmla="*/ 1085429 w 1379323"/>
                <a:gd name="csY807" fmla="*/ 1173069 h 1209315"/>
                <a:gd name="csX808" fmla="*/ 1083135 w 1379323"/>
                <a:gd name="csY808" fmla="*/ 1130549 h 1209315"/>
                <a:gd name="csX809" fmla="*/ 1085357 w 1379323"/>
                <a:gd name="csY809" fmla="*/ 1094419 h 1209315"/>
                <a:gd name="csX810" fmla="*/ 1091080 w 1379323"/>
                <a:gd name="csY810" fmla="*/ 1089411 h 1209315"/>
                <a:gd name="csX811" fmla="*/ 1101253 w 1379323"/>
                <a:gd name="csY811" fmla="*/ 1088750 h 1209315"/>
                <a:gd name="csX812" fmla="*/ 1115542 w 1379323"/>
                <a:gd name="csY812" fmla="*/ 1089334 h 1209315"/>
                <a:gd name="csX813" fmla="*/ 1125754 w 1379323"/>
                <a:gd name="csY813" fmla="*/ 1090753 h 1209315"/>
                <a:gd name="csX814" fmla="*/ 1141872 w 1379323"/>
                <a:gd name="csY814" fmla="*/ 1112010 h 1209315"/>
                <a:gd name="csX815" fmla="*/ 1142837 w 1379323"/>
                <a:gd name="csY815" fmla="*/ 1115814 h 1209315"/>
                <a:gd name="csX816" fmla="*/ 1144590 w 1379323"/>
                <a:gd name="csY816" fmla="*/ 1117342 h 1209315"/>
                <a:gd name="csX817" fmla="*/ 1157667 w 1379323"/>
                <a:gd name="csY817" fmla="*/ 1116892 h 1209315"/>
                <a:gd name="csX818" fmla="*/ 1157713 w 1379323"/>
                <a:gd name="csY818" fmla="*/ 1116812 h 1209315"/>
                <a:gd name="csX819" fmla="*/ 1158131 w 1379323"/>
                <a:gd name="csY819" fmla="*/ 1115422 h 1209315"/>
                <a:gd name="csX820" fmla="*/ 1158831 w 1379323"/>
                <a:gd name="csY820" fmla="*/ 1108464 h 1209315"/>
                <a:gd name="csX821" fmla="*/ 1159321 w 1379323"/>
                <a:gd name="csY821" fmla="*/ 1074715 h 1209315"/>
                <a:gd name="csX822" fmla="*/ 1158250 w 1379323"/>
                <a:gd name="csY822" fmla="*/ 1037497 h 1209315"/>
                <a:gd name="csX823" fmla="*/ 1156171 w 1379323"/>
                <a:gd name="csY823" fmla="*/ 1033628 h 1209315"/>
                <a:gd name="csX824" fmla="*/ 1151601 w 1379323"/>
                <a:gd name="csY824" fmla="*/ 1033367 h 1209315"/>
                <a:gd name="csX825" fmla="*/ 1144386 w 1379323"/>
                <a:gd name="csY825" fmla="*/ 1034619 h 1209315"/>
                <a:gd name="csX826" fmla="*/ 1143181 w 1379323"/>
                <a:gd name="csY826" fmla="*/ 1036234 h 1209315"/>
                <a:gd name="csX827" fmla="*/ 1142147 w 1379323"/>
                <a:gd name="csY827" fmla="*/ 1039714 h 1209315"/>
                <a:gd name="csX828" fmla="*/ 1130610 w 1379323"/>
                <a:gd name="csY828" fmla="*/ 1059832 h 1209315"/>
                <a:gd name="csX829" fmla="*/ 1102058 w 1379323"/>
                <a:gd name="csY829" fmla="*/ 1064582 h 1209315"/>
                <a:gd name="csX830" fmla="*/ 1091417 w 1379323"/>
                <a:gd name="csY830" fmla="*/ 1063882 h 1209315"/>
                <a:gd name="csX831" fmla="*/ 1085457 w 1379323"/>
                <a:gd name="csY831" fmla="*/ 1058670 h 1209315"/>
                <a:gd name="csX832" fmla="*/ 1083135 w 1379323"/>
                <a:gd name="csY832" fmla="*/ 1020915 h 1209315"/>
                <a:gd name="csX833" fmla="*/ 1086336 w 1379323"/>
                <a:gd name="csY833" fmla="*/ 983057 h 1209315"/>
                <a:gd name="csX834" fmla="*/ 1094277 w 1379323"/>
                <a:gd name="csY834" fmla="*/ 977947 h 1209315"/>
                <a:gd name="csX835" fmla="*/ 1108685 w 1379323"/>
                <a:gd name="csY835" fmla="*/ 977287 h 1209315"/>
                <a:gd name="csX836" fmla="*/ 1141465 w 1379323"/>
                <a:gd name="csY836" fmla="*/ 980942 h 1209315"/>
                <a:gd name="csX837" fmla="*/ 1162123 w 1379323"/>
                <a:gd name="csY837" fmla="*/ 1009170 h 1209315"/>
                <a:gd name="csX838" fmla="*/ 1163524 w 1379323"/>
                <a:gd name="csY838" fmla="*/ 1014128 h 1209315"/>
                <a:gd name="csX839" fmla="*/ 1164954 w 1379323"/>
                <a:gd name="csY839" fmla="*/ 1016371 h 1209315"/>
                <a:gd name="csX840" fmla="*/ 1173334 w 1379323"/>
                <a:gd name="csY840" fmla="*/ 1017772 h 1209315"/>
                <a:gd name="csX841" fmla="*/ 1178705 w 1379323"/>
                <a:gd name="csY841" fmla="*/ 1017674 h 1209315"/>
                <a:gd name="csX842" fmla="*/ 1180846 w 1379323"/>
                <a:gd name="csY842" fmla="*/ 1015260 h 1209315"/>
                <a:gd name="csX843" fmla="*/ 1180937 w 1379323"/>
                <a:gd name="csY843" fmla="*/ 989935 h 1209315"/>
                <a:gd name="csX844" fmla="*/ 1179722 w 1379323"/>
                <a:gd name="csY844" fmla="*/ 967989 h 1209315"/>
                <a:gd name="csX845" fmla="*/ 1179101 w 1379323"/>
                <a:gd name="csY845" fmla="*/ 960374 h 1209315"/>
                <a:gd name="csX846" fmla="*/ 1178600 w 1379323"/>
                <a:gd name="csY846" fmla="*/ 956578 h 1209315"/>
                <a:gd name="csX847" fmla="*/ 1178201 w 1379323"/>
                <a:gd name="csY847" fmla="*/ 955504 h 1209315"/>
                <a:gd name="csX848" fmla="*/ 1177094 w 1379323"/>
                <a:gd name="csY848" fmla="*/ 954796 h 1209315"/>
                <a:gd name="csX849" fmla="*/ 1166906 w 1379323"/>
                <a:gd name="csY849" fmla="*/ 953613 h 1209315"/>
                <a:gd name="csX850" fmla="*/ 1085705 w 1379323"/>
                <a:gd name="csY850" fmla="*/ 953090 h 1209315"/>
                <a:gd name="csX851" fmla="*/ 1027614 w 1379323"/>
                <a:gd name="csY851" fmla="*/ 953090 h 1209315"/>
                <a:gd name="csX852" fmla="*/ 589053 w 1379323"/>
                <a:gd name="csY852" fmla="*/ 1017289 h 1209315"/>
                <a:gd name="csX853" fmla="*/ 589503 w 1379323"/>
                <a:gd name="csY853" fmla="*/ 1017379 h 1209315"/>
                <a:gd name="csX854" fmla="*/ 590650 w 1379323"/>
                <a:gd name="csY854" fmla="*/ 1018519 h 1209315"/>
                <a:gd name="csX855" fmla="*/ 592207 w 1379323"/>
                <a:gd name="csY855" fmla="*/ 1022802 h 1209315"/>
                <a:gd name="csX856" fmla="*/ 601861 w 1379323"/>
                <a:gd name="csY856" fmla="*/ 1050834 h 1209315"/>
                <a:gd name="csX857" fmla="*/ 615521 w 1379323"/>
                <a:gd name="csY857" fmla="*/ 1088165 h 1209315"/>
                <a:gd name="csX858" fmla="*/ 620021 w 1379323"/>
                <a:gd name="csY858" fmla="*/ 1100991 h 1209315"/>
                <a:gd name="csX859" fmla="*/ 620319 w 1379323"/>
                <a:gd name="csY859" fmla="*/ 1102095 h 1209315"/>
                <a:gd name="csX860" fmla="*/ 620442 w 1379323"/>
                <a:gd name="csY860" fmla="*/ 1102897 h 1209315"/>
                <a:gd name="csX861" fmla="*/ 620144 w 1379323"/>
                <a:gd name="csY861" fmla="*/ 1103623 h 1209315"/>
                <a:gd name="csX862" fmla="*/ 619781 w 1379323"/>
                <a:gd name="csY862" fmla="*/ 1103888 h 1209315"/>
                <a:gd name="csX863" fmla="*/ 619121 w 1379323"/>
                <a:gd name="csY863" fmla="*/ 1104123 h 1209315"/>
                <a:gd name="csX864" fmla="*/ 617208 w 1379323"/>
                <a:gd name="csY864" fmla="*/ 1104454 h 1209315"/>
                <a:gd name="csX865" fmla="*/ 610556 w 1379323"/>
                <a:gd name="csY865" fmla="*/ 1104980 h 1209315"/>
                <a:gd name="csX866" fmla="*/ 588852 w 1379323"/>
                <a:gd name="csY866" fmla="*/ 1105463 h 1209315"/>
                <a:gd name="csX867" fmla="*/ 567171 w 1379323"/>
                <a:gd name="csY867" fmla="*/ 1105205 h 1209315"/>
                <a:gd name="csX868" fmla="*/ 560547 w 1379323"/>
                <a:gd name="csY868" fmla="*/ 1104925 h 1209315"/>
                <a:gd name="csX869" fmla="*/ 558689 w 1379323"/>
                <a:gd name="csY869" fmla="*/ 1104755 h 1209315"/>
                <a:gd name="csX870" fmla="*/ 558101 w 1379323"/>
                <a:gd name="csY870" fmla="*/ 1104646 h 1209315"/>
                <a:gd name="csX871" fmla="*/ 557778 w 1379323"/>
                <a:gd name="csY871" fmla="*/ 1104515 h 1209315"/>
                <a:gd name="csX872" fmla="*/ 557510 w 1379323"/>
                <a:gd name="csY872" fmla="*/ 1104305 h 1209315"/>
                <a:gd name="csX873" fmla="*/ 557263 w 1379323"/>
                <a:gd name="csY873" fmla="*/ 1103659 h 1209315"/>
                <a:gd name="csX874" fmla="*/ 557300 w 1379323"/>
                <a:gd name="csY874" fmla="*/ 1103369 h 1209315"/>
                <a:gd name="csX875" fmla="*/ 557354 w 1379323"/>
                <a:gd name="csY875" fmla="*/ 1103162 h 1209315"/>
                <a:gd name="csX876" fmla="*/ 557529 w 1379323"/>
                <a:gd name="csY876" fmla="*/ 1102574 h 1209315"/>
                <a:gd name="csX877" fmla="*/ 558178 w 1379323"/>
                <a:gd name="csY877" fmla="*/ 1100570 h 1209315"/>
                <a:gd name="csX878" fmla="*/ 560545 w 1379323"/>
                <a:gd name="csY878" fmla="*/ 1093584 h 1209315"/>
                <a:gd name="csX879" fmla="*/ 568311 w 1379323"/>
                <a:gd name="csY879" fmla="*/ 1071296 h 1209315"/>
                <a:gd name="csX880" fmla="*/ 582894 w 1379323"/>
                <a:gd name="csY880" fmla="*/ 1029414 h 1209315"/>
                <a:gd name="csX881" fmla="*/ 585699 w 1379323"/>
                <a:gd name="csY881" fmla="*/ 1021524 h 1209315"/>
                <a:gd name="csX882" fmla="*/ 587808 w 1379323"/>
                <a:gd name="csY882" fmla="*/ 1017742 h 1209315"/>
                <a:gd name="csX883" fmla="*/ 589053 w 1379323"/>
                <a:gd name="csY883" fmla="*/ 1017289 h 1209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379323" h="1209315">
                  <a:moveTo>
                    <a:pt x="876609" y="4"/>
                  </a:moveTo>
                  <a:cubicBezTo>
                    <a:pt x="873990" y="-177"/>
                    <a:pt x="870264" y="77"/>
                    <a:pt x="865279" y="429"/>
                  </a:cubicBezTo>
                  <a:cubicBezTo>
                    <a:pt x="846749" y="1735"/>
                    <a:pt x="837181" y="4379"/>
                    <a:pt x="820490" y="12805"/>
                  </a:cubicBezTo>
                  <a:cubicBezTo>
                    <a:pt x="789969" y="28211"/>
                    <a:pt x="771221" y="51530"/>
                    <a:pt x="764156" y="82817"/>
                  </a:cubicBezTo>
                  <a:cubicBezTo>
                    <a:pt x="763426" y="86047"/>
                    <a:pt x="762782" y="88827"/>
                    <a:pt x="759978" y="90834"/>
                  </a:cubicBezTo>
                  <a:cubicBezTo>
                    <a:pt x="757174" y="92842"/>
                    <a:pt x="752513" y="94029"/>
                    <a:pt x="743766" y="94841"/>
                  </a:cubicBezTo>
                  <a:cubicBezTo>
                    <a:pt x="726272" y="96467"/>
                    <a:pt x="692259" y="96460"/>
                    <a:pt x="624184" y="96460"/>
                  </a:cubicBezTo>
                  <a:cubicBezTo>
                    <a:pt x="594215" y="96460"/>
                    <a:pt x="586087" y="96630"/>
                    <a:pt x="567662" y="96699"/>
                  </a:cubicBezTo>
                  <a:cubicBezTo>
                    <a:pt x="538777" y="97035"/>
                    <a:pt x="489568" y="96934"/>
                    <a:pt x="488064" y="98351"/>
                  </a:cubicBezTo>
                  <a:cubicBezTo>
                    <a:pt x="486990" y="98619"/>
                    <a:pt x="486467" y="98876"/>
                    <a:pt x="486369" y="98993"/>
                  </a:cubicBezTo>
                  <a:cubicBezTo>
                    <a:pt x="485935" y="99516"/>
                    <a:pt x="485724" y="99928"/>
                    <a:pt x="485658" y="100427"/>
                  </a:cubicBezTo>
                  <a:cubicBezTo>
                    <a:pt x="485591" y="100925"/>
                    <a:pt x="485678" y="101578"/>
                    <a:pt x="486050" y="102532"/>
                  </a:cubicBezTo>
                  <a:cubicBezTo>
                    <a:pt x="486794" y="104440"/>
                    <a:pt x="488673" y="107433"/>
                    <a:pt x="492031" y="112273"/>
                  </a:cubicBezTo>
                  <a:cubicBezTo>
                    <a:pt x="505528" y="131730"/>
                    <a:pt x="539191" y="181547"/>
                    <a:pt x="593375" y="262250"/>
                  </a:cubicBezTo>
                  <a:cubicBezTo>
                    <a:pt x="605317" y="280037"/>
                    <a:pt x="607498" y="282975"/>
                    <a:pt x="615460" y="294768"/>
                  </a:cubicBezTo>
                  <a:cubicBezTo>
                    <a:pt x="636480" y="325640"/>
                    <a:pt x="657100" y="356192"/>
                    <a:pt x="665729" y="365159"/>
                  </a:cubicBezTo>
                  <a:cubicBezTo>
                    <a:pt x="667349" y="366908"/>
                    <a:pt x="668869" y="368680"/>
                    <a:pt x="670748" y="370606"/>
                  </a:cubicBezTo>
                  <a:cubicBezTo>
                    <a:pt x="676249" y="376246"/>
                    <a:pt x="679225" y="379391"/>
                    <a:pt x="680555" y="387483"/>
                  </a:cubicBezTo>
                  <a:cubicBezTo>
                    <a:pt x="681884" y="395574"/>
                    <a:pt x="681721" y="408579"/>
                    <a:pt x="681426" y="434616"/>
                  </a:cubicBezTo>
                  <a:cubicBezTo>
                    <a:pt x="681130" y="460653"/>
                    <a:pt x="680986" y="473667"/>
                    <a:pt x="680261" y="481568"/>
                  </a:cubicBezTo>
                  <a:cubicBezTo>
                    <a:pt x="679536" y="489470"/>
                    <a:pt x="678164" y="492332"/>
                    <a:pt x="675590" y="497574"/>
                  </a:cubicBezTo>
                  <a:cubicBezTo>
                    <a:pt x="664393" y="520374"/>
                    <a:pt x="643090" y="533017"/>
                    <a:pt x="606245" y="538969"/>
                  </a:cubicBezTo>
                  <a:cubicBezTo>
                    <a:pt x="599992" y="539980"/>
                    <a:pt x="593837" y="541199"/>
                    <a:pt x="588977" y="542348"/>
                  </a:cubicBezTo>
                  <a:cubicBezTo>
                    <a:pt x="586546" y="542923"/>
                    <a:pt x="584439" y="543482"/>
                    <a:pt x="582814" y="543982"/>
                  </a:cubicBezTo>
                  <a:cubicBezTo>
                    <a:pt x="581189" y="544481"/>
                    <a:pt x="580002" y="544968"/>
                    <a:pt x="579631" y="545208"/>
                  </a:cubicBezTo>
                  <a:cubicBezTo>
                    <a:pt x="579053" y="545583"/>
                    <a:pt x="575025" y="547540"/>
                    <a:pt x="573672" y="554263"/>
                  </a:cubicBezTo>
                  <a:cubicBezTo>
                    <a:pt x="573661" y="554657"/>
                    <a:pt x="572911" y="560967"/>
                    <a:pt x="578434" y="562957"/>
                  </a:cubicBezTo>
                  <a:cubicBezTo>
                    <a:pt x="578388" y="562944"/>
                    <a:pt x="579298" y="563159"/>
                    <a:pt x="579853" y="563202"/>
                  </a:cubicBezTo>
                  <a:cubicBezTo>
                    <a:pt x="580407" y="563244"/>
                    <a:pt x="581172" y="563286"/>
                    <a:pt x="582128" y="563329"/>
                  </a:cubicBezTo>
                  <a:cubicBezTo>
                    <a:pt x="584040" y="563415"/>
                    <a:pt x="586717" y="563498"/>
                    <a:pt x="590069" y="563580"/>
                  </a:cubicBezTo>
                  <a:cubicBezTo>
                    <a:pt x="596773" y="563743"/>
                    <a:pt x="606173" y="563896"/>
                    <a:pt x="617579" y="564030"/>
                  </a:cubicBezTo>
                  <a:cubicBezTo>
                    <a:pt x="640391" y="564297"/>
                    <a:pt x="671222" y="564490"/>
                    <a:pt x="704562" y="564541"/>
                  </a:cubicBezTo>
                  <a:cubicBezTo>
                    <a:pt x="764011" y="564632"/>
                    <a:pt x="794348" y="564660"/>
                    <a:pt x="810237" y="564211"/>
                  </a:cubicBezTo>
                  <a:cubicBezTo>
                    <a:pt x="818181" y="563986"/>
                    <a:pt x="822507" y="563556"/>
                    <a:pt x="825001" y="563140"/>
                  </a:cubicBezTo>
                  <a:cubicBezTo>
                    <a:pt x="830203" y="562273"/>
                    <a:pt x="831570" y="558981"/>
                    <a:pt x="832014" y="556718"/>
                  </a:cubicBezTo>
                  <a:cubicBezTo>
                    <a:pt x="831983" y="555365"/>
                    <a:pt x="831700" y="553533"/>
                    <a:pt x="830267" y="550387"/>
                  </a:cubicBezTo>
                  <a:cubicBezTo>
                    <a:pt x="829092" y="547808"/>
                    <a:pt x="827538" y="546247"/>
                    <a:pt x="823132" y="544653"/>
                  </a:cubicBezTo>
                  <a:cubicBezTo>
                    <a:pt x="818726" y="543059"/>
                    <a:pt x="811542" y="541597"/>
                    <a:pt x="799639" y="539590"/>
                  </a:cubicBezTo>
                  <a:cubicBezTo>
                    <a:pt x="789913" y="537949"/>
                    <a:pt x="778233" y="535706"/>
                    <a:pt x="773563" y="534578"/>
                  </a:cubicBezTo>
                  <a:cubicBezTo>
                    <a:pt x="752456" y="529478"/>
                    <a:pt x="735388" y="516000"/>
                    <a:pt x="726788" y="497577"/>
                  </a:cubicBezTo>
                  <a:cubicBezTo>
                    <a:pt x="724344" y="492341"/>
                    <a:pt x="723041" y="489436"/>
                    <a:pt x="722342" y="481310"/>
                  </a:cubicBezTo>
                  <a:cubicBezTo>
                    <a:pt x="721644" y="473185"/>
                    <a:pt x="721490" y="459760"/>
                    <a:pt x="721181" y="432994"/>
                  </a:cubicBezTo>
                  <a:cubicBezTo>
                    <a:pt x="720872" y="406145"/>
                    <a:pt x="720705" y="392736"/>
                    <a:pt x="721798" y="384688"/>
                  </a:cubicBezTo>
                  <a:cubicBezTo>
                    <a:pt x="722891" y="376639"/>
                    <a:pt x="725421" y="373898"/>
                    <a:pt x="730018" y="369158"/>
                  </a:cubicBezTo>
                  <a:cubicBezTo>
                    <a:pt x="740094" y="358769"/>
                    <a:pt x="815178" y="248763"/>
                    <a:pt x="835398" y="218582"/>
                  </a:cubicBezTo>
                  <a:cubicBezTo>
                    <a:pt x="854386" y="190240"/>
                    <a:pt x="867170" y="170711"/>
                    <a:pt x="879305" y="152119"/>
                  </a:cubicBezTo>
                  <a:cubicBezTo>
                    <a:pt x="886776" y="140388"/>
                    <a:pt x="902700" y="116568"/>
                    <a:pt x="904515" y="112977"/>
                  </a:cubicBezTo>
                  <a:cubicBezTo>
                    <a:pt x="904969" y="112232"/>
                    <a:pt x="905908" y="110788"/>
                    <a:pt x="906315" y="110113"/>
                  </a:cubicBezTo>
                  <a:cubicBezTo>
                    <a:pt x="907974" y="107354"/>
                    <a:pt x="909228" y="105178"/>
                    <a:pt x="910060" y="103617"/>
                  </a:cubicBezTo>
                  <a:cubicBezTo>
                    <a:pt x="910476" y="102836"/>
                    <a:pt x="910788" y="102205"/>
                    <a:pt x="910985" y="101751"/>
                  </a:cubicBezTo>
                  <a:cubicBezTo>
                    <a:pt x="911134" y="101411"/>
                    <a:pt x="911199" y="101117"/>
                    <a:pt x="911221" y="101062"/>
                  </a:cubicBezTo>
                  <a:lnTo>
                    <a:pt x="911221" y="101058"/>
                  </a:lnTo>
                  <a:lnTo>
                    <a:pt x="911221" y="101054"/>
                  </a:lnTo>
                  <a:lnTo>
                    <a:pt x="911221" y="101054"/>
                  </a:lnTo>
                  <a:lnTo>
                    <a:pt x="911221" y="101058"/>
                  </a:lnTo>
                  <a:lnTo>
                    <a:pt x="911221" y="101062"/>
                  </a:lnTo>
                  <a:lnTo>
                    <a:pt x="911221" y="101062"/>
                  </a:lnTo>
                  <a:cubicBezTo>
                    <a:pt x="911240" y="99929"/>
                    <a:pt x="911201" y="99370"/>
                    <a:pt x="910898" y="99022"/>
                  </a:cubicBezTo>
                  <a:cubicBezTo>
                    <a:pt x="910592" y="98670"/>
                    <a:pt x="909658" y="98208"/>
                    <a:pt x="907403" y="97897"/>
                  </a:cubicBezTo>
                  <a:cubicBezTo>
                    <a:pt x="902894" y="97274"/>
                    <a:pt x="893525" y="97135"/>
                    <a:pt x="874860" y="96884"/>
                  </a:cubicBezTo>
                  <a:cubicBezTo>
                    <a:pt x="865527" y="96759"/>
                    <a:pt x="858527" y="96665"/>
                    <a:pt x="853450" y="96380"/>
                  </a:cubicBezTo>
                  <a:cubicBezTo>
                    <a:pt x="848373" y="96094"/>
                    <a:pt x="845263" y="95708"/>
                    <a:pt x="843412" y="94616"/>
                  </a:cubicBezTo>
                  <a:cubicBezTo>
                    <a:pt x="842486" y="94070"/>
                    <a:pt x="841858" y="93154"/>
                    <a:pt x="841855" y="92159"/>
                  </a:cubicBezTo>
                  <a:cubicBezTo>
                    <a:pt x="841855" y="91163"/>
                    <a:pt x="842310" y="90231"/>
                    <a:pt x="843009" y="89197"/>
                  </a:cubicBezTo>
                  <a:cubicBezTo>
                    <a:pt x="844407" y="87131"/>
                    <a:pt x="846929" y="84592"/>
                    <a:pt x="850278" y="81188"/>
                  </a:cubicBezTo>
                  <a:cubicBezTo>
                    <a:pt x="867372" y="63814"/>
                    <a:pt x="875663" y="47481"/>
                    <a:pt x="879970" y="22683"/>
                  </a:cubicBezTo>
                  <a:cubicBezTo>
                    <a:pt x="881044" y="16498"/>
                    <a:pt x="881846" y="11866"/>
                    <a:pt x="882133" y="8482"/>
                  </a:cubicBezTo>
                  <a:cubicBezTo>
                    <a:pt x="882419" y="5097"/>
                    <a:pt x="882151" y="3025"/>
                    <a:pt x="881378" y="1884"/>
                  </a:cubicBezTo>
                  <a:cubicBezTo>
                    <a:pt x="880612" y="742"/>
                    <a:pt x="879254" y="185"/>
                    <a:pt x="876634" y="4"/>
                  </a:cubicBezTo>
                  <a:close/>
                  <a:moveTo>
                    <a:pt x="699060" y="122634"/>
                  </a:moveTo>
                  <a:cubicBezTo>
                    <a:pt x="720989" y="122068"/>
                    <a:pt x="743157" y="126048"/>
                    <a:pt x="759318" y="134843"/>
                  </a:cubicBezTo>
                  <a:cubicBezTo>
                    <a:pt x="771901" y="141692"/>
                    <a:pt x="785886" y="156142"/>
                    <a:pt x="792413" y="169031"/>
                  </a:cubicBezTo>
                  <a:cubicBezTo>
                    <a:pt x="797249" y="178580"/>
                    <a:pt x="797895" y="181923"/>
                    <a:pt x="797897" y="197732"/>
                  </a:cubicBezTo>
                  <a:cubicBezTo>
                    <a:pt x="797899" y="212865"/>
                    <a:pt x="797151" y="217193"/>
                    <a:pt x="793016" y="226000"/>
                  </a:cubicBezTo>
                  <a:cubicBezTo>
                    <a:pt x="787132" y="238532"/>
                    <a:pt x="774515" y="253913"/>
                    <a:pt x="751094" y="277297"/>
                  </a:cubicBezTo>
                  <a:cubicBezTo>
                    <a:pt x="730776" y="297582"/>
                    <a:pt x="720667" y="312334"/>
                    <a:pt x="716321" y="327820"/>
                  </a:cubicBezTo>
                  <a:cubicBezTo>
                    <a:pt x="714219" y="335311"/>
                    <a:pt x="711486" y="340605"/>
                    <a:pt x="708028" y="343325"/>
                  </a:cubicBezTo>
                  <a:cubicBezTo>
                    <a:pt x="705066" y="345655"/>
                    <a:pt x="702636" y="346967"/>
                    <a:pt x="699848" y="347067"/>
                  </a:cubicBezTo>
                  <a:cubicBezTo>
                    <a:pt x="697060" y="347166"/>
                    <a:pt x="694099" y="346094"/>
                    <a:pt x="689929" y="344040"/>
                  </a:cubicBezTo>
                  <a:cubicBezTo>
                    <a:pt x="684120" y="341178"/>
                    <a:pt x="679996" y="335192"/>
                    <a:pt x="677902" y="327849"/>
                  </a:cubicBezTo>
                  <a:cubicBezTo>
                    <a:pt x="675807" y="320507"/>
                    <a:pt x="675726" y="311765"/>
                    <a:pt x="678105" y="303203"/>
                  </a:cubicBezTo>
                  <a:cubicBezTo>
                    <a:pt x="680798" y="293507"/>
                    <a:pt x="691591" y="277703"/>
                    <a:pt x="710997" y="254541"/>
                  </a:cubicBezTo>
                  <a:cubicBezTo>
                    <a:pt x="722149" y="241232"/>
                    <a:pt x="728554" y="232824"/>
                    <a:pt x="732145" y="225460"/>
                  </a:cubicBezTo>
                  <a:cubicBezTo>
                    <a:pt x="735736" y="218095"/>
                    <a:pt x="736580" y="211743"/>
                    <a:pt x="736580" y="202232"/>
                  </a:cubicBezTo>
                  <a:cubicBezTo>
                    <a:pt x="736580" y="188813"/>
                    <a:pt x="736108" y="186727"/>
                    <a:pt x="731143" y="178732"/>
                  </a:cubicBezTo>
                  <a:cubicBezTo>
                    <a:pt x="727320" y="172575"/>
                    <a:pt x="723344" y="168551"/>
                    <a:pt x="718140" y="166015"/>
                  </a:cubicBezTo>
                  <a:cubicBezTo>
                    <a:pt x="712935" y="163480"/>
                    <a:pt x="706433" y="162426"/>
                    <a:pt x="697558" y="162426"/>
                  </a:cubicBezTo>
                  <a:cubicBezTo>
                    <a:pt x="686800" y="162426"/>
                    <a:pt x="681975" y="163342"/>
                    <a:pt x="675303" y="166629"/>
                  </a:cubicBezTo>
                  <a:cubicBezTo>
                    <a:pt x="664983" y="171712"/>
                    <a:pt x="656391" y="183793"/>
                    <a:pt x="654652" y="195732"/>
                  </a:cubicBezTo>
                  <a:cubicBezTo>
                    <a:pt x="653121" y="206249"/>
                    <a:pt x="650250" y="213935"/>
                    <a:pt x="645623" y="219036"/>
                  </a:cubicBezTo>
                  <a:cubicBezTo>
                    <a:pt x="640995" y="224137"/>
                    <a:pt x="634625" y="226534"/>
                    <a:pt x="626514" y="226534"/>
                  </a:cubicBezTo>
                  <a:cubicBezTo>
                    <a:pt x="616008" y="226534"/>
                    <a:pt x="608743" y="221414"/>
                    <a:pt x="605544" y="211723"/>
                  </a:cubicBezTo>
                  <a:cubicBezTo>
                    <a:pt x="601917" y="200731"/>
                    <a:pt x="604514" y="186209"/>
                    <a:pt x="610999" y="172465"/>
                  </a:cubicBezTo>
                  <a:cubicBezTo>
                    <a:pt x="617484" y="158721"/>
                    <a:pt x="627895" y="145736"/>
                    <a:pt x="640240" y="137928"/>
                  </a:cubicBezTo>
                  <a:cubicBezTo>
                    <a:pt x="655443" y="128313"/>
                    <a:pt x="677132" y="123201"/>
                    <a:pt x="699060" y="122634"/>
                  </a:cubicBezTo>
                  <a:close/>
                  <a:moveTo>
                    <a:pt x="757946" y="623441"/>
                  </a:moveTo>
                  <a:cubicBezTo>
                    <a:pt x="726535" y="623288"/>
                    <a:pt x="705235" y="631111"/>
                    <a:pt x="683872" y="650617"/>
                  </a:cubicBezTo>
                  <a:cubicBezTo>
                    <a:pt x="660465" y="671990"/>
                    <a:pt x="650250" y="700238"/>
                    <a:pt x="652587" y="737369"/>
                  </a:cubicBezTo>
                  <a:cubicBezTo>
                    <a:pt x="654294" y="764483"/>
                    <a:pt x="662938" y="784801"/>
                    <a:pt x="679676" y="801179"/>
                  </a:cubicBezTo>
                  <a:cubicBezTo>
                    <a:pt x="686002" y="807369"/>
                    <a:pt x="700855" y="816353"/>
                    <a:pt x="702203" y="817442"/>
                  </a:cubicBezTo>
                  <a:cubicBezTo>
                    <a:pt x="702220" y="817455"/>
                    <a:pt x="702161" y="817434"/>
                    <a:pt x="702142" y="817427"/>
                  </a:cubicBezTo>
                  <a:cubicBezTo>
                    <a:pt x="714493" y="824272"/>
                    <a:pt x="727509" y="828591"/>
                    <a:pt x="739019" y="828591"/>
                  </a:cubicBezTo>
                  <a:cubicBezTo>
                    <a:pt x="741809" y="828591"/>
                    <a:pt x="743823" y="828863"/>
                    <a:pt x="745563" y="829923"/>
                  </a:cubicBezTo>
                  <a:cubicBezTo>
                    <a:pt x="747303" y="830983"/>
                    <a:pt x="748639" y="832721"/>
                    <a:pt x="750310" y="835425"/>
                  </a:cubicBezTo>
                  <a:cubicBezTo>
                    <a:pt x="752347" y="838720"/>
                    <a:pt x="758843" y="845959"/>
                    <a:pt x="764522" y="851150"/>
                  </a:cubicBezTo>
                  <a:cubicBezTo>
                    <a:pt x="782279" y="867379"/>
                    <a:pt x="802646" y="877198"/>
                    <a:pt x="827792" y="881637"/>
                  </a:cubicBezTo>
                  <a:cubicBezTo>
                    <a:pt x="838828" y="883585"/>
                    <a:pt x="850741" y="883702"/>
                    <a:pt x="860445" y="882395"/>
                  </a:cubicBezTo>
                  <a:cubicBezTo>
                    <a:pt x="865297" y="881742"/>
                    <a:pt x="869597" y="880730"/>
                    <a:pt x="872941" y="879437"/>
                  </a:cubicBezTo>
                  <a:cubicBezTo>
                    <a:pt x="876284" y="878145"/>
                    <a:pt x="878637" y="876547"/>
                    <a:pt x="879677" y="874933"/>
                  </a:cubicBezTo>
                  <a:cubicBezTo>
                    <a:pt x="880982" y="872905"/>
                    <a:pt x="882776" y="867948"/>
                    <a:pt x="883440" y="864314"/>
                  </a:cubicBezTo>
                  <a:cubicBezTo>
                    <a:pt x="883805" y="862315"/>
                    <a:pt x="884215" y="860891"/>
                    <a:pt x="884202" y="860115"/>
                  </a:cubicBezTo>
                  <a:cubicBezTo>
                    <a:pt x="884202" y="859727"/>
                    <a:pt x="884134" y="859537"/>
                    <a:pt x="883970" y="859331"/>
                  </a:cubicBezTo>
                  <a:cubicBezTo>
                    <a:pt x="883807" y="859125"/>
                    <a:pt x="883472" y="858875"/>
                    <a:pt x="882823" y="858616"/>
                  </a:cubicBezTo>
                  <a:cubicBezTo>
                    <a:pt x="880230" y="857578"/>
                    <a:pt x="873176" y="856802"/>
                    <a:pt x="857904" y="854860"/>
                  </a:cubicBezTo>
                  <a:cubicBezTo>
                    <a:pt x="839558" y="852526"/>
                    <a:pt x="817370" y="844271"/>
                    <a:pt x="802133" y="834107"/>
                  </a:cubicBezTo>
                  <a:cubicBezTo>
                    <a:pt x="797487" y="831008"/>
                    <a:pt x="794876" y="829170"/>
                    <a:pt x="793615" y="827712"/>
                  </a:cubicBezTo>
                  <a:cubicBezTo>
                    <a:pt x="793300" y="827348"/>
                    <a:pt x="793059" y="826998"/>
                    <a:pt x="792914" y="826591"/>
                  </a:cubicBezTo>
                  <a:cubicBezTo>
                    <a:pt x="792770" y="826184"/>
                    <a:pt x="792756" y="825678"/>
                    <a:pt x="792948" y="825263"/>
                  </a:cubicBezTo>
                  <a:cubicBezTo>
                    <a:pt x="793328" y="824432"/>
                    <a:pt x="794083" y="824145"/>
                    <a:pt x="794919" y="823862"/>
                  </a:cubicBezTo>
                  <a:cubicBezTo>
                    <a:pt x="795783" y="823569"/>
                    <a:pt x="798408" y="822440"/>
                    <a:pt x="801749" y="820915"/>
                  </a:cubicBezTo>
                  <a:cubicBezTo>
                    <a:pt x="805091" y="819390"/>
                    <a:pt x="809209" y="817451"/>
                    <a:pt x="813290" y="815471"/>
                  </a:cubicBezTo>
                  <a:cubicBezTo>
                    <a:pt x="838053" y="803459"/>
                    <a:pt x="856553" y="781939"/>
                    <a:pt x="862993" y="757740"/>
                  </a:cubicBezTo>
                  <a:cubicBezTo>
                    <a:pt x="873648" y="717704"/>
                    <a:pt x="864576" y="679587"/>
                    <a:pt x="838307" y="653608"/>
                  </a:cubicBezTo>
                  <a:cubicBezTo>
                    <a:pt x="817164" y="632698"/>
                    <a:pt x="793017" y="623612"/>
                    <a:pt x="757947" y="623441"/>
                  </a:cubicBezTo>
                  <a:close/>
                  <a:moveTo>
                    <a:pt x="47405" y="627905"/>
                  </a:moveTo>
                  <a:cubicBezTo>
                    <a:pt x="24713" y="627905"/>
                    <a:pt x="13091" y="627598"/>
                    <a:pt x="7207" y="628417"/>
                  </a:cubicBezTo>
                  <a:cubicBezTo>
                    <a:pt x="5269" y="628687"/>
                    <a:pt x="2062" y="629665"/>
                    <a:pt x="1619" y="630860"/>
                  </a:cubicBezTo>
                  <a:cubicBezTo>
                    <a:pt x="615" y="633570"/>
                    <a:pt x="520" y="635685"/>
                    <a:pt x="1219" y="636997"/>
                  </a:cubicBezTo>
                  <a:cubicBezTo>
                    <a:pt x="1710" y="637920"/>
                    <a:pt x="1637" y="638513"/>
                    <a:pt x="6550" y="639733"/>
                  </a:cubicBezTo>
                  <a:cubicBezTo>
                    <a:pt x="9786" y="640380"/>
                    <a:pt x="13916" y="642562"/>
                    <a:pt x="16197" y="644843"/>
                  </a:cubicBezTo>
                  <a:cubicBezTo>
                    <a:pt x="17146" y="645792"/>
                    <a:pt x="18010" y="646859"/>
                    <a:pt x="18574" y="648886"/>
                  </a:cubicBezTo>
                  <a:cubicBezTo>
                    <a:pt x="19138" y="650914"/>
                    <a:pt x="19488" y="653915"/>
                    <a:pt x="19732" y="659125"/>
                  </a:cubicBezTo>
                  <a:cubicBezTo>
                    <a:pt x="20219" y="669544"/>
                    <a:pt x="20243" y="688807"/>
                    <a:pt x="20243" y="726256"/>
                  </a:cubicBezTo>
                  <a:cubicBezTo>
                    <a:pt x="20243" y="764746"/>
                    <a:pt x="20245" y="783974"/>
                    <a:pt x="19641" y="794138"/>
                  </a:cubicBezTo>
                  <a:cubicBezTo>
                    <a:pt x="19339" y="799220"/>
                    <a:pt x="18902" y="802049"/>
                    <a:pt x="18156" y="803963"/>
                  </a:cubicBezTo>
                  <a:cubicBezTo>
                    <a:pt x="17411" y="805877"/>
                    <a:pt x="16289" y="806797"/>
                    <a:pt x="15090" y="807741"/>
                  </a:cubicBezTo>
                  <a:cubicBezTo>
                    <a:pt x="12352" y="809894"/>
                    <a:pt x="8430" y="812158"/>
                    <a:pt x="5966" y="812927"/>
                  </a:cubicBezTo>
                  <a:cubicBezTo>
                    <a:pt x="4948" y="813244"/>
                    <a:pt x="3843" y="813765"/>
                    <a:pt x="2932" y="814328"/>
                  </a:cubicBezTo>
                  <a:cubicBezTo>
                    <a:pt x="2020" y="814891"/>
                    <a:pt x="1299" y="815539"/>
                    <a:pt x="1073" y="815881"/>
                  </a:cubicBezTo>
                  <a:cubicBezTo>
                    <a:pt x="162" y="817265"/>
                    <a:pt x="-263" y="819627"/>
                    <a:pt x="-95" y="821685"/>
                  </a:cubicBezTo>
                  <a:cubicBezTo>
                    <a:pt x="-12" y="822713"/>
                    <a:pt x="211" y="823662"/>
                    <a:pt x="525" y="824359"/>
                  </a:cubicBezTo>
                  <a:cubicBezTo>
                    <a:pt x="825" y="825023"/>
                    <a:pt x="1192" y="825415"/>
                    <a:pt x="1502" y="825564"/>
                  </a:cubicBezTo>
                  <a:lnTo>
                    <a:pt x="1505" y="825564"/>
                  </a:lnTo>
                  <a:lnTo>
                    <a:pt x="1509" y="825564"/>
                  </a:lnTo>
                  <a:cubicBezTo>
                    <a:pt x="1532" y="825568"/>
                    <a:pt x="1652" y="825604"/>
                    <a:pt x="1792" y="825622"/>
                  </a:cubicBezTo>
                  <a:cubicBezTo>
                    <a:pt x="1998" y="825649"/>
                    <a:pt x="2294" y="825678"/>
                    <a:pt x="2663" y="825706"/>
                  </a:cubicBezTo>
                  <a:cubicBezTo>
                    <a:pt x="3402" y="825762"/>
                    <a:pt x="4438" y="825814"/>
                    <a:pt x="5726" y="825862"/>
                  </a:cubicBezTo>
                  <a:cubicBezTo>
                    <a:pt x="8302" y="825958"/>
                    <a:pt x="11890" y="826038"/>
                    <a:pt x="16222" y="826094"/>
                  </a:cubicBezTo>
                  <a:cubicBezTo>
                    <a:pt x="24886" y="826206"/>
                    <a:pt x="36524" y="826230"/>
                    <a:pt x="49038" y="826138"/>
                  </a:cubicBezTo>
                  <a:cubicBezTo>
                    <a:pt x="71801" y="825970"/>
                    <a:pt x="83196" y="825696"/>
                    <a:pt x="88826" y="825103"/>
                  </a:cubicBezTo>
                  <a:cubicBezTo>
                    <a:pt x="90374" y="824940"/>
                    <a:pt x="91928" y="824880"/>
                    <a:pt x="93425" y="823568"/>
                  </a:cubicBezTo>
                  <a:cubicBezTo>
                    <a:pt x="94023" y="823043"/>
                    <a:pt x="94082" y="822138"/>
                    <a:pt x="94227" y="820636"/>
                  </a:cubicBezTo>
                  <a:cubicBezTo>
                    <a:pt x="94357" y="819282"/>
                    <a:pt x="94407" y="818249"/>
                    <a:pt x="94328" y="817478"/>
                  </a:cubicBezTo>
                  <a:cubicBezTo>
                    <a:pt x="94249" y="816707"/>
                    <a:pt x="94070" y="816217"/>
                    <a:pt x="93708" y="815750"/>
                  </a:cubicBezTo>
                  <a:cubicBezTo>
                    <a:pt x="92983" y="814818"/>
                    <a:pt x="91229" y="813917"/>
                    <a:pt x="87767" y="812531"/>
                  </a:cubicBezTo>
                  <a:cubicBezTo>
                    <a:pt x="84745" y="811322"/>
                    <a:pt x="82331" y="810148"/>
                    <a:pt x="80414" y="808427"/>
                  </a:cubicBezTo>
                  <a:cubicBezTo>
                    <a:pt x="78496" y="806705"/>
                    <a:pt x="77134" y="804444"/>
                    <a:pt x="76215" y="801266"/>
                  </a:cubicBezTo>
                  <a:cubicBezTo>
                    <a:pt x="74376" y="794910"/>
                    <a:pt x="74131" y="784811"/>
                    <a:pt x="74131" y="766541"/>
                  </a:cubicBezTo>
                  <a:cubicBezTo>
                    <a:pt x="74131" y="757847"/>
                    <a:pt x="74288" y="749882"/>
                    <a:pt x="74541" y="744036"/>
                  </a:cubicBezTo>
                  <a:cubicBezTo>
                    <a:pt x="74668" y="741112"/>
                    <a:pt x="74818" y="738720"/>
                    <a:pt x="74988" y="737016"/>
                  </a:cubicBezTo>
                  <a:cubicBezTo>
                    <a:pt x="75073" y="736165"/>
                    <a:pt x="75163" y="735490"/>
                    <a:pt x="75264" y="734977"/>
                  </a:cubicBezTo>
                  <a:cubicBezTo>
                    <a:pt x="75314" y="734720"/>
                    <a:pt x="75362" y="734506"/>
                    <a:pt x="75438" y="734298"/>
                  </a:cubicBezTo>
                  <a:cubicBezTo>
                    <a:pt x="75514" y="734091"/>
                    <a:pt x="75483" y="733789"/>
                    <a:pt x="76098" y="733536"/>
                  </a:cubicBezTo>
                  <a:cubicBezTo>
                    <a:pt x="76407" y="733409"/>
                    <a:pt x="76482" y="733436"/>
                    <a:pt x="76672" y="733416"/>
                  </a:cubicBezTo>
                  <a:cubicBezTo>
                    <a:pt x="76861" y="733396"/>
                    <a:pt x="77094" y="733380"/>
                    <a:pt x="77376" y="733365"/>
                  </a:cubicBezTo>
                  <a:cubicBezTo>
                    <a:pt x="77939" y="733334"/>
                    <a:pt x="78701" y="733310"/>
                    <a:pt x="79651" y="733289"/>
                  </a:cubicBezTo>
                  <a:cubicBezTo>
                    <a:pt x="81552" y="733248"/>
                    <a:pt x="84197" y="733222"/>
                    <a:pt x="87400" y="733220"/>
                  </a:cubicBezTo>
                  <a:cubicBezTo>
                    <a:pt x="93807" y="733215"/>
                    <a:pt x="102444" y="733288"/>
                    <a:pt x="111774" y="733438"/>
                  </a:cubicBezTo>
                  <a:cubicBezTo>
                    <a:pt x="120252" y="733574"/>
                    <a:pt x="126622" y="733674"/>
                    <a:pt x="131478" y="734276"/>
                  </a:cubicBezTo>
                  <a:cubicBezTo>
                    <a:pt x="136334" y="734879"/>
                    <a:pt x="139750" y="735997"/>
                    <a:pt x="142086" y="738305"/>
                  </a:cubicBezTo>
                  <a:cubicBezTo>
                    <a:pt x="144422" y="740613"/>
                    <a:pt x="145524" y="743968"/>
                    <a:pt x="146064" y="748703"/>
                  </a:cubicBezTo>
                  <a:cubicBezTo>
                    <a:pt x="146605" y="753438"/>
                    <a:pt x="146601" y="759627"/>
                    <a:pt x="146601" y="767866"/>
                  </a:cubicBezTo>
                  <a:cubicBezTo>
                    <a:pt x="146601" y="786271"/>
                    <a:pt x="146459" y="796097"/>
                    <a:pt x="144790" y="802046"/>
                  </a:cubicBezTo>
                  <a:cubicBezTo>
                    <a:pt x="143956" y="805021"/>
                    <a:pt x="142678" y="807060"/>
                    <a:pt x="140856" y="808525"/>
                  </a:cubicBezTo>
                  <a:cubicBezTo>
                    <a:pt x="139033" y="809989"/>
                    <a:pt x="136751" y="810872"/>
                    <a:pt x="133880" y="811820"/>
                  </a:cubicBezTo>
                  <a:cubicBezTo>
                    <a:pt x="130926" y="812795"/>
                    <a:pt x="129533" y="813447"/>
                    <a:pt x="128868" y="814415"/>
                  </a:cubicBezTo>
                  <a:cubicBezTo>
                    <a:pt x="128204" y="815383"/>
                    <a:pt x="128019" y="817072"/>
                    <a:pt x="128019" y="820407"/>
                  </a:cubicBezTo>
                  <a:cubicBezTo>
                    <a:pt x="128019" y="822237"/>
                    <a:pt x="128076" y="823403"/>
                    <a:pt x="128560" y="824105"/>
                  </a:cubicBezTo>
                  <a:cubicBezTo>
                    <a:pt x="129043" y="824807"/>
                    <a:pt x="130141" y="825421"/>
                    <a:pt x="132861" y="825833"/>
                  </a:cubicBezTo>
                  <a:cubicBezTo>
                    <a:pt x="138299" y="826656"/>
                    <a:pt x="149610" y="826550"/>
                    <a:pt x="172140" y="826301"/>
                  </a:cubicBezTo>
                  <a:cubicBezTo>
                    <a:pt x="194671" y="826052"/>
                    <a:pt x="205973" y="825911"/>
                    <a:pt x="211504" y="825045"/>
                  </a:cubicBezTo>
                  <a:cubicBezTo>
                    <a:pt x="214269" y="824612"/>
                    <a:pt x="215478" y="824007"/>
                    <a:pt x="216030" y="823343"/>
                  </a:cubicBezTo>
                  <a:cubicBezTo>
                    <a:pt x="216581" y="822679"/>
                    <a:pt x="216703" y="821669"/>
                    <a:pt x="216843" y="820008"/>
                  </a:cubicBezTo>
                  <a:cubicBezTo>
                    <a:pt x="216975" y="818440"/>
                    <a:pt x="217046" y="817258"/>
                    <a:pt x="216984" y="816400"/>
                  </a:cubicBezTo>
                  <a:cubicBezTo>
                    <a:pt x="216923" y="815543"/>
                    <a:pt x="216753" y="815050"/>
                    <a:pt x="216436" y="814644"/>
                  </a:cubicBezTo>
                  <a:cubicBezTo>
                    <a:pt x="215801" y="813830"/>
                    <a:pt x="214108" y="813147"/>
                    <a:pt x="210564" y="812085"/>
                  </a:cubicBezTo>
                  <a:cubicBezTo>
                    <a:pt x="208401" y="811437"/>
                    <a:pt x="206201" y="810378"/>
                    <a:pt x="204343" y="809178"/>
                  </a:cubicBezTo>
                  <a:cubicBezTo>
                    <a:pt x="202484" y="807978"/>
                    <a:pt x="200967" y="806676"/>
                    <a:pt x="200176" y="805294"/>
                  </a:cubicBezTo>
                  <a:cubicBezTo>
                    <a:pt x="199537" y="804177"/>
                    <a:pt x="199244" y="802398"/>
                    <a:pt x="198935" y="799230"/>
                  </a:cubicBezTo>
                  <a:cubicBezTo>
                    <a:pt x="198627" y="796062"/>
                    <a:pt x="198388" y="791570"/>
                    <a:pt x="198206" y="785370"/>
                  </a:cubicBezTo>
                  <a:cubicBezTo>
                    <a:pt x="197841" y="772968"/>
                    <a:pt x="197701" y="753748"/>
                    <a:pt x="197701" y="724833"/>
                  </a:cubicBezTo>
                  <a:cubicBezTo>
                    <a:pt x="197701" y="686891"/>
                    <a:pt x="197698" y="667934"/>
                    <a:pt x="198267" y="657923"/>
                  </a:cubicBezTo>
                  <a:cubicBezTo>
                    <a:pt x="198553" y="652918"/>
                    <a:pt x="198969" y="650137"/>
                    <a:pt x="199672" y="648258"/>
                  </a:cubicBezTo>
                  <a:cubicBezTo>
                    <a:pt x="200375" y="646380"/>
                    <a:pt x="201443" y="645474"/>
                    <a:pt x="202575" y="644556"/>
                  </a:cubicBezTo>
                  <a:cubicBezTo>
                    <a:pt x="205235" y="642402"/>
                    <a:pt x="209607" y="640279"/>
                    <a:pt x="212734" y="639653"/>
                  </a:cubicBezTo>
                  <a:cubicBezTo>
                    <a:pt x="214921" y="639216"/>
                    <a:pt x="215932" y="638785"/>
                    <a:pt x="216458" y="638049"/>
                  </a:cubicBezTo>
                  <a:cubicBezTo>
                    <a:pt x="216983" y="637314"/>
                    <a:pt x="217212" y="635900"/>
                    <a:pt x="217212" y="633248"/>
                  </a:cubicBezTo>
                  <a:cubicBezTo>
                    <a:pt x="217212" y="631680"/>
                    <a:pt x="217166" y="630774"/>
                    <a:pt x="216708" y="630206"/>
                  </a:cubicBezTo>
                  <a:cubicBezTo>
                    <a:pt x="216250" y="629638"/>
                    <a:pt x="215086" y="629059"/>
                    <a:pt x="212324" y="628678"/>
                  </a:cubicBezTo>
                  <a:cubicBezTo>
                    <a:pt x="206799" y="627916"/>
                    <a:pt x="195379" y="627905"/>
                    <a:pt x="172616" y="627905"/>
                  </a:cubicBezTo>
                  <a:cubicBezTo>
                    <a:pt x="149853" y="627905"/>
                    <a:pt x="138430" y="627918"/>
                    <a:pt x="132911" y="628707"/>
                  </a:cubicBezTo>
                  <a:cubicBezTo>
                    <a:pt x="130152" y="629102"/>
                    <a:pt x="129000" y="629691"/>
                    <a:pt x="128534" y="630290"/>
                  </a:cubicBezTo>
                  <a:cubicBezTo>
                    <a:pt x="128069" y="630888"/>
                    <a:pt x="128019" y="631854"/>
                    <a:pt x="128019" y="633480"/>
                  </a:cubicBezTo>
                  <a:cubicBezTo>
                    <a:pt x="128019" y="636314"/>
                    <a:pt x="128254" y="637798"/>
                    <a:pt x="128643" y="638332"/>
                  </a:cubicBezTo>
                  <a:cubicBezTo>
                    <a:pt x="128837" y="638600"/>
                    <a:pt x="129052" y="638747"/>
                    <a:pt x="129550" y="638873"/>
                  </a:cubicBezTo>
                  <a:cubicBezTo>
                    <a:pt x="130049" y="639000"/>
                    <a:pt x="130806" y="639055"/>
                    <a:pt x="131819" y="639055"/>
                  </a:cubicBezTo>
                  <a:cubicBezTo>
                    <a:pt x="134914" y="639055"/>
                    <a:pt x="139096" y="641215"/>
                    <a:pt x="141814" y="643932"/>
                  </a:cubicBezTo>
                  <a:cubicBezTo>
                    <a:pt x="144109" y="646227"/>
                    <a:pt x="145504" y="647830"/>
                    <a:pt x="146035" y="652461"/>
                  </a:cubicBezTo>
                  <a:cubicBezTo>
                    <a:pt x="146565" y="657093"/>
                    <a:pt x="146433" y="664872"/>
                    <a:pt x="146180" y="680374"/>
                  </a:cubicBezTo>
                  <a:cubicBezTo>
                    <a:pt x="146052" y="688165"/>
                    <a:pt x="145961" y="694020"/>
                    <a:pt x="145399" y="698499"/>
                  </a:cubicBezTo>
                  <a:cubicBezTo>
                    <a:pt x="144838" y="702977"/>
                    <a:pt x="143794" y="706151"/>
                    <a:pt x="141636" y="708345"/>
                  </a:cubicBezTo>
                  <a:cubicBezTo>
                    <a:pt x="139478" y="710539"/>
                    <a:pt x="136345" y="711608"/>
                    <a:pt x="131935" y="712181"/>
                  </a:cubicBezTo>
                  <a:cubicBezTo>
                    <a:pt x="127525" y="712755"/>
                    <a:pt x="121762" y="712851"/>
                    <a:pt x="114097" y="712983"/>
                  </a:cubicBezTo>
                  <a:cubicBezTo>
                    <a:pt x="105656" y="713129"/>
                    <a:pt x="97513" y="713147"/>
                    <a:pt x="91185" y="713056"/>
                  </a:cubicBezTo>
                  <a:cubicBezTo>
                    <a:pt x="88021" y="713011"/>
                    <a:pt x="85313" y="712939"/>
                    <a:pt x="83240" y="712842"/>
                  </a:cubicBezTo>
                  <a:cubicBezTo>
                    <a:pt x="81167" y="712745"/>
                    <a:pt x="79819" y="712654"/>
                    <a:pt x="79020" y="712457"/>
                  </a:cubicBezTo>
                  <a:cubicBezTo>
                    <a:pt x="77975" y="712200"/>
                    <a:pt x="76953" y="711932"/>
                    <a:pt x="76163" y="711067"/>
                  </a:cubicBezTo>
                  <a:cubicBezTo>
                    <a:pt x="75374" y="710202"/>
                    <a:pt x="74962" y="708940"/>
                    <a:pt x="74686" y="706923"/>
                  </a:cubicBezTo>
                  <a:cubicBezTo>
                    <a:pt x="74135" y="702888"/>
                    <a:pt x="74131" y="695528"/>
                    <a:pt x="74131" y="680980"/>
                  </a:cubicBezTo>
                  <a:cubicBezTo>
                    <a:pt x="74131" y="672845"/>
                    <a:pt x="74265" y="665100"/>
                    <a:pt x="74483" y="659164"/>
                  </a:cubicBezTo>
                  <a:cubicBezTo>
                    <a:pt x="74592" y="656197"/>
                    <a:pt x="74719" y="653680"/>
                    <a:pt x="74864" y="651786"/>
                  </a:cubicBezTo>
                  <a:cubicBezTo>
                    <a:pt x="74936" y="650839"/>
                    <a:pt x="75015" y="650051"/>
                    <a:pt x="75096" y="649427"/>
                  </a:cubicBezTo>
                  <a:cubicBezTo>
                    <a:pt x="75177" y="648803"/>
                    <a:pt x="75236" y="648384"/>
                    <a:pt x="75390" y="647983"/>
                  </a:cubicBezTo>
                  <a:cubicBezTo>
                    <a:pt x="75891" y="646678"/>
                    <a:pt x="77197" y="645574"/>
                    <a:pt x="78943" y="644335"/>
                  </a:cubicBezTo>
                  <a:cubicBezTo>
                    <a:pt x="80690" y="643097"/>
                    <a:pt x="82893" y="641854"/>
                    <a:pt x="85182" y="640873"/>
                  </a:cubicBezTo>
                  <a:cubicBezTo>
                    <a:pt x="88663" y="639381"/>
                    <a:pt x="90576" y="638331"/>
                    <a:pt x="91530" y="637258"/>
                  </a:cubicBezTo>
                  <a:cubicBezTo>
                    <a:pt x="92483" y="636185"/>
                    <a:pt x="92713" y="634992"/>
                    <a:pt x="92713" y="632616"/>
                  </a:cubicBezTo>
                  <a:cubicBezTo>
                    <a:pt x="92713" y="631206"/>
                    <a:pt x="92679" y="630471"/>
                    <a:pt x="92234" y="629981"/>
                  </a:cubicBezTo>
                  <a:cubicBezTo>
                    <a:pt x="91788" y="629492"/>
                    <a:pt x="90564" y="628946"/>
                    <a:pt x="87748" y="628602"/>
                  </a:cubicBezTo>
                  <a:cubicBezTo>
                    <a:pt x="82116" y="627915"/>
                    <a:pt x="70524" y="627905"/>
                    <a:pt x="47405" y="627905"/>
                  </a:cubicBezTo>
                  <a:close/>
                  <a:moveTo>
                    <a:pt x="307067" y="627905"/>
                  </a:moveTo>
                  <a:cubicBezTo>
                    <a:pt x="270967" y="627905"/>
                    <a:pt x="252889" y="627911"/>
                    <a:pt x="243972" y="628697"/>
                  </a:cubicBezTo>
                  <a:cubicBezTo>
                    <a:pt x="239513" y="629089"/>
                    <a:pt x="237385" y="629740"/>
                    <a:pt x="236572" y="630384"/>
                  </a:cubicBezTo>
                  <a:cubicBezTo>
                    <a:pt x="236165" y="630706"/>
                    <a:pt x="236017" y="630987"/>
                    <a:pt x="235911" y="631444"/>
                  </a:cubicBezTo>
                  <a:cubicBezTo>
                    <a:pt x="235807" y="631901"/>
                    <a:pt x="235796" y="632537"/>
                    <a:pt x="235796" y="633331"/>
                  </a:cubicBezTo>
                  <a:cubicBezTo>
                    <a:pt x="235796" y="636041"/>
                    <a:pt x="236021" y="637479"/>
                    <a:pt x="236565" y="638242"/>
                  </a:cubicBezTo>
                  <a:cubicBezTo>
                    <a:pt x="237110" y="639004"/>
                    <a:pt x="238173" y="639462"/>
                    <a:pt x="240449" y="639962"/>
                  </a:cubicBezTo>
                  <a:cubicBezTo>
                    <a:pt x="243676" y="640671"/>
                    <a:pt x="247659" y="642905"/>
                    <a:pt x="249765" y="645232"/>
                  </a:cubicBezTo>
                  <a:cubicBezTo>
                    <a:pt x="250640" y="646197"/>
                    <a:pt x="251375" y="647413"/>
                    <a:pt x="251885" y="649572"/>
                  </a:cubicBezTo>
                  <a:cubicBezTo>
                    <a:pt x="252394" y="651732"/>
                    <a:pt x="252744" y="654879"/>
                    <a:pt x="253010" y="660036"/>
                  </a:cubicBezTo>
                  <a:cubicBezTo>
                    <a:pt x="253542" y="670348"/>
                    <a:pt x="253730" y="688688"/>
                    <a:pt x="253975" y="722772"/>
                  </a:cubicBezTo>
                  <a:cubicBezTo>
                    <a:pt x="254272" y="764090"/>
                    <a:pt x="254383" y="785106"/>
                    <a:pt x="252901" y="796465"/>
                  </a:cubicBezTo>
                  <a:cubicBezTo>
                    <a:pt x="252160" y="802144"/>
                    <a:pt x="251017" y="805478"/>
                    <a:pt x="249155" y="807679"/>
                  </a:cubicBezTo>
                  <a:cubicBezTo>
                    <a:pt x="247294" y="809880"/>
                    <a:pt x="244831" y="810776"/>
                    <a:pt x="241842" y="811762"/>
                  </a:cubicBezTo>
                  <a:cubicBezTo>
                    <a:pt x="238950" y="812717"/>
                    <a:pt x="237458" y="813436"/>
                    <a:pt x="236736" y="814328"/>
                  </a:cubicBezTo>
                  <a:cubicBezTo>
                    <a:pt x="236014" y="815219"/>
                    <a:pt x="235796" y="816533"/>
                    <a:pt x="235796" y="819133"/>
                  </a:cubicBezTo>
                  <a:cubicBezTo>
                    <a:pt x="235796" y="820745"/>
                    <a:pt x="235933" y="822358"/>
                    <a:pt x="236148" y="823615"/>
                  </a:cubicBezTo>
                  <a:cubicBezTo>
                    <a:pt x="236256" y="824244"/>
                    <a:pt x="236380" y="824784"/>
                    <a:pt x="236507" y="825176"/>
                  </a:cubicBezTo>
                  <a:cubicBezTo>
                    <a:pt x="236608" y="825483"/>
                    <a:pt x="236678" y="825581"/>
                    <a:pt x="236707" y="825637"/>
                  </a:cubicBezTo>
                  <a:cubicBezTo>
                    <a:pt x="236751" y="825646"/>
                    <a:pt x="236766" y="825650"/>
                    <a:pt x="236822" y="825659"/>
                  </a:cubicBezTo>
                  <a:cubicBezTo>
                    <a:pt x="237112" y="825702"/>
                    <a:pt x="237563" y="825748"/>
                    <a:pt x="238139" y="825793"/>
                  </a:cubicBezTo>
                  <a:cubicBezTo>
                    <a:pt x="239293" y="825883"/>
                    <a:pt x="240964" y="825967"/>
                    <a:pt x="243064" y="826043"/>
                  </a:cubicBezTo>
                  <a:cubicBezTo>
                    <a:pt x="246961" y="826186"/>
                    <a:pt x="252615" y="826297"/>
                    <a:pt x="259019" y="826392"/>
                  </a:cubicBezTo>
                  <a:cubicBezTo>
                    <a:pt x="286247" y="827187"/>
                    <a:pt x="336879" y="827122"/>
                    <a:pt x="364962" y="826268"/>
                  </a:cubicBezTo>
                  <a:cubicBezTo>
                    <a:pt x="371423" y="826158"/>
                    <a:pt x="377141" y="826029"/>
                    <a:pt x="381116" y="825876"/>
                  </a:cubicBezTo>
                  <a:cubicBezTo>
                    <a:pt x="383257" y="825794"/>
                    <a:pt x="384969" y="825708"/>
                    <a:pt x="386171" y="825615"/>
                  </a:cubicBezTo>
                  <a:cubicBezTo>
                    <a:pt x="386772" y="825569"/>
                    <a:pt x="387248" y="825519"/>
                    <a:pt x="387569" y="825473"/>
                  </a:cubicBezTo>
                  <a:cubicBezTo>
                    <a:pt x="387665" y="825460"/>
                    <a:pt x="387734" y="825448"/>
                    <a:pt x="387794" y="825437"/>
                  </a:cubicBezTo>
                  <a:cubicBezTo>
                    <a:pt x="387818" y="825395"/>
                    <a:pt x="387885" y="825297"/>
                    <a:pt x="387953" y="825136"/>
                  </a:cubicBezTo>
                  <a:cubicBezTo>
                    <a:pt x="388102" y="824791"/>
                    <a:pt x="388285" y="824270"/>
                    <a:pt x="388487" y="823615"/>
                  </a:cubicBezTo>
                  <a:cubicBezTo>
                    <a:pt x="388890" y="822307"/>
                    <a:pt x="389368" y="820462"/>
                    <a:pt x="389884" y="818251"/>
                  </a:cubicBezTo>
                  <a:cubicBezTo>
                    <a:pt x="390916" y="813830"/>
                    <a:pt x="392105" y="807941"/>
                    <a:pt x="393230" y="801789"/>
                  </a:cubicBezTo>
                  <a:cubicBezTo>
                    <a:pt x="395481" y="789483"/>
                    <a:pt x="397466" y="775994"/>
                    <a:pt x="397462" y="771350"/>
                  </a:cubicBezTo>
                  <a:cubicBezTo>
                    <a:pt x="397461" y="770099"/>
                    <a:pt x="397429" y="769181"/>
                    <a:pt x="397306" y="768621"/>
                  </a:cubicBezTo>
                  <a:cubicBezTo>
                    <a:pt x="397183" y="768060"/>
                    <a:pt x="397083" y="767920"/>
                    <a:pt x="396769" y="767749"/>
                  </a:cubicBezTo>
                  <a:cubicBezTo>
                    <a:pt x="396140" y="767409"/>
                    <a:pt x="394015" y="767357"/>
                    <a:pt x="389881" y="767630"/>
                  </a:cubicBezTo>
                  <a:cubicBezTo>
                    <a:pt x="387739" y="767771"/>
                    <a:pt x="386154" y="767883"/>
                    <a:pt x="384977" y="768120"/>
                  </a:cubicBezTo>
                  <a:cubicBezTo>
                    <a:pt x="383801" y="768357"/>
                    <a:pt x="383063" y="768687"/>
                    <a:pt x="382382" y="769307"/>
                  </a:cubicBezTo>
                  <a:cubicBezTo>
                    <a:pt x="381021" y="770545"/>
                    <a:pt x="379848" y="773293"/>
                    <a:pt x="377581" y="778971"/>
                  </a:cubicBezTo>
                  <a:cubicBezTo>
                    <a:pt x="373389" y="789473"/>
                    <a:pt x="368552" y="796437"/>
                    <a:pt x="361216" y="800715"/>
                  </a:cubicBezTo>
                  <a:cubicBezTo>
                    <a:pt x="353881" y="804992"/>
                    <a:pt x="344191" y="806547"/>
                    <a:pt x="330338" y="806601"/>
                  </a:cubicBezTo>
                  <a:cubicBezTo>
                    <a:pt x="322167" y="806633"/>
                    <a:pt x="316993" y="806367"/>
                    <a:pt x="313469" y="805353"/>
                  </a:cubicBezTo>
                  <a:cubicBezTo>
                    <a:pt x="309945" y="804339"/>
                    <a:pt x="308064" y="802371"/>
                    <a:pt x="307064" y="799539"/>
                  </a:cubicBezTo>
                  <a:cubicBezTo>
                    <a:pt x="306754" y="798663"/>
                    <a:pt x="306588" y="797306"/>
                    <a:pt x="306410" y="795340"/>
                  </a:cubicBezTo>
                  <a:cubicBezTo>
                    <a:pt x="306234" y="793373"/>
                    <a:pt x="306086" y="790862"/>
                    <a:pt x="305964" y="787983"/>
                  </a:cubicBezTo>
                  <a:cubicBezTo>
                    <a:pt x="305719" y="782224"/>
                    <a:pt x="305582" y="774994"/>
                    <a:pt x="305557" y="767771"/>
                  </a:cubicBezTo>
                  <a:cubicBezTo>
                    <a:pt x="305533" y="760549"/>
                    <a:pt x="305621" y="753338"/>
                    <a:pt x="305826" y="747618"/>
                  </a:cubicBezTo>
                  <a:cubicBezTo>
                    <a:pt x="305928" y="744758"/>
                    <a:pt x="306061" y="742272"/>
                    <a:pt x="306225" y="740334"/>
                  </a:cubicBezTo>
                  <a:cubicBezTo>
                    <a:pt x="306389" y="738395"/>
                    <a:pt x="306538" y="737085"/>
                    <a:pt x="306857" y="736222"/>
                  </a:cubicBezTo>
                  <a:cubicBezTo>
                    <a:pt x="307178" y="735350"/>
                    <a:pt x="307583" y="734548"/>
                    <a:pt x="308308" y="733932"/>
                  </a:cubicBezTo>
                  <a:cubicBezTo>
                    <a:pt x="309034" y="733316"/>
                    <a:pt x="310002" y="732948"/>
                    <a:pt x="311299" y="732734"/>
                  </a:cubicBezTo>
                  <a:cubicBezTo>
                    <a:pt x="313893" y="732306"/>
                    <a:pt x="317983" y="732408"/>
                    <a:pt x="325333" y="732716"/>
                  </a:cubicBezTo>
                  <a:cubicBezTo>
                    <a:pt x="332742" y="733026"/>
                    <a:pt x="336921" y="733290"/>
                    <a:pt x="339872" y="734091"/>
                  </a:cubicBezTo>
                  <a:cubicBezTo>
                    <a:pt x="342824" y="734892"/>
                    <a:pt x="344484" y="736326"/>
                    <a:pt x="346427" y="738584"/>
                  </a:cubicBezTo>
                  <a:cubicBezTo>
                    <a:pt x="348899" y="741458"/>
                    <a:pt x="351326" y="746568"/>
                    <a:pt x="352042" y="750383"/>
                  </a:cubicBezTo>
                  <a:cubicBezTo>
                    <a:pt x="352333" y="751939"/>
                    <a:pt x="352574" y="753094"/>
                    <a:pt x="352858" y="753893"/>
                  </a:cubicBezTo>
                  <a:cubicBezTo>
                    <a:pt x="353142" y="754691"/>
                    <a:pt x="353426" y="755092"/>
                    <a:pt x="353842" y="755381"/>
                  </a:cubicBezTo>
                  <a:cubicBezTo>
                    <a:pt x="354673" y="755957"/>
                    <a:pt x="356587" y="756121"/>
                    <a:pt x="360501" y="756121"/>
                  </a:cubicBezTo>
                  <a:cubicBezTo>
                    <a:pt x="361961" y="756153"/>
                    <a:pt x="363407" y="755896"/>
                    <a:pt x="364838" y="755693"/>
                  </a:cubicBezTo>
                  <a:cubicBezTo>
                    <a:pt x="365706" y="755308"/>
                    <a:pt x="366262" y="754651"/>
                    <a:pt x="366737" y="752760"/>
                  </a:cubicBezTo>
                  <a:cubicBezTo>
                    <a:pt x="367685" y="748979"/>
                    <a:pt x="367727" y="740791"/>
                    <a:pt x="367727" y="724532"/>
                  </a:cubicBezTo>
                  <a:cubicBezTo>
                    <a:pt x="367727" y="709693"/>
                    <a:pt x="367651" y="701549"/>
                    <a:pt x="367219" y="697214"/>
                  </a:cubicBezTo>
                  <a:cubicBezTo>
                    <a:pt x="367003" y="695046"/>
                    <a:pt x="366668" y="693841"/>
                    <a:pt x="366366" y="693334"/>
                  </a:cubicBezTo>
                  <a:cubicBezTo>
                    <a:pt x="366065" y="692826"/>
                    <a:pt x="365963" y="692835"/>
                    <a:pt x="365368" y="692811"/>
                  </a:cubicBezTo>
                  <a:cubicBezTo>
                    <a:pt x="363509" y="692738"/>
                    <a:pt x="359889" y="692393"/>
                    <a:pt x="357202" y="692035"/>
                  </a:cubicBezTo>
                  <a:cubicBezTo>
                    <a:pt x="356158" y="691895"/>
                    <a:pt x="355378" y="691859"/>
                    <a:pt x="354825" y="691951"/>
                  </a:cubicBezTo>
                  <a:cubicBezTo>
                    <a:pt x="354272" y="692044"/>
                    <a:pt x="353934" y="692216"/>
                    <a:pt x="353544" y="692637"/>
                  </a:cubicBezTo>
                  <a:cubicBezTo>
                    <a:pt x="352763" y="693480"/>
                    <a:pt x="351940" y="695552"/>
                    <a:pt x="350782" y="699406"/>
                  </a:cubicBezTo>
                  <a:cubicBezTo>
                    <a:pt x="349673" y="703098"/>
                    <a:pt x="348746" y="705472"/>
                    <a:pt x="347283" y="707220"/>
                  </a:cubicBezTo>
                  <a:cubicBezTo>
                    <a:pt x="345821" y="708967"/>
                    <a:pt x="343887" y="709948"/>
                    <a:pt x="341085" y="710904"/>
                  </a:cubicBezTo>
                  <a:cubicBezTo>
                    <a:pt x="336368" y="712512"/>
                    <a:pt x="328165" y="713266"/>
                    <a:pt x="320891" y="713288"/>
                  </a:cubicBezTo>
                  <a:cubicBezTo>
                    <a:pt x="317254" y="713299"/>
                    <a:pt x="313869" y="713122"/>
                    <a:pt x="311277" y="712740"/>
                  </a:cubicBezTo>
                  <a:cubicBezTo>
                    <a:pt x="309981" y="712549"/>
                    <a:pt x="308885" y="712311"/>
                    <a:pt x="308018" y="711992"/>
                  </a:cubicBezTo>
                  <a:cubicBezTo>
                    <a:pt x="307151" y="711673"/>
                    <a:pt x="306384" y="711323"/>
                    <a:pt x="306087" y="710421"/>
                  </a:cubicBezTo>
                  <a:cubicBezTo>
                    <a:pt x="305955" y="710017"/>
                    <a:pt x="305944" y="709693"/>
                    <a:pt x="305899" y="709111"/>
                  </a:cubicBezTo>
                  <a:cubicBezTo>
                    <a:pt x="305852" y="708529"/>
                    <a:pt x="305808" y="707771"/>
                    <a:pt x="305772" y="706846"/>
                  </a:cubicBezTo>
                  <a:cubicBezTo>
                    <a:pt x="305698" y="704997"/>
                    <a:pt x="305642" y="702487"/>
                    <a:pt x="305605" y="699493"/>
                  </a:cubicBezTo>
                  <a:cubicBezTo>
                    <a:pt x="305531" y="693504"/>
                    <a:pt x="305534" y="685575"/>
                    <a:pt x="305635" y="677137"/>
                  </a:cubicBezTo>
                  <a:cubicBezTo>
                    <a:pt x="305815" y="661806"/>
                    <a:pt x="305826" y="654186"/>
                    <a:pt x="307493" y="649906"/>
                  </a:cubicBezTo>
                  <a:cubicBezTo>
                    <a:pt x="308326" y="647766"/>
                    <a:pt x="309740" y="646459"/>
                    <a:pt x="311609" y="645827"/>
                  </a:cubicBezTo>
                  <a:cubicBezTo>
                    <a:pt x="313477" y="645194"/>
                    <a:pt x="315742" y="645101"/>
                    <a:pt x="318697" y="644948"/>
                  </a:cubicBezTo>
                  <a:cubicBezTo>
                    <a:pt x="331758" y="644275"/>
                    <a:pt x="341700" y="645748"/>
                    <a:pt x="349099" y="649837"/>
                  </a:cubicBezTo>
                  <a:cubicBezTo>
                    <a:pt x="356498" y="653926"/>
                    <a:pt x="361250" y="660649"/>
                    <a:pt x="363892" y="670085"/>
                  </a:cubicBezTo>
                  <a:cubicBezTo>
                    <a:pt x="365100" y="674398"/>
                    <a:pt x="365767" y="676393"/>
                    <a:pt x="366734" y="677187"/>
                  </a:cubicBezTo>
                  <a:cubicBezTo>
                    <a:pt x="367218" y="677585"/>
                    <a:pt x="367845" y="677814"/>
                    <a:pt x="368933" y="677942"/>
                  </a:cubicBezTo>
                  <a:cubicBezTo>
                    <a:pt x="370022" y="678071"/>
                    <a:pt x="371523" y="678077"/>
                    <a:pt x="373542" y="678077"/>
                  </a:cubicBezTo>
                  <a:cubicBezTo>
                    <a:pt x="375573" y="678077"/>
                    <a:pt x="377071" y="678064"/>
                    <a:pt x="378068" y="677881"/>
                  </a:cubicBezTo>
                  <a:cubicBezTo>
                    <a:pt x="379065" y="677697"/>
                    <a:pt x="379485" y="677450"/>
                    <a:pt x="379850" y="676843"/>
                  </a:cubicBezTo>
                  <a:cubicBezTo>
                    <a:pt x="380581" y="675628"/>
                    <a:pt x="380727" y="672270"/>
                    <a:pt x="380721" y="665534"/>
                  </a:cubicBezTo>
                  <a:cubicBezTo>
                    <a:pt x="380721" y="658168"/>
                    <a:pt x="380174" y="646454"/>
                    <a:pt x="379527" y="639606"/>
                  </a:cubicBezTo>
                  <a:cubicBezTo>
                    <a:pt x="379231" y="636470"/>
                    <a:pt x="378982" y="634303"/>
                    <a:pt x="377890" y="632816"/>
                  </a:cubicBezTo>
                  <a:cubicBezTo>
                    <a:pt x="376799" y="631329"/>
                    <a:pt x="374723" y="630225"/>
                    <a:pt x="370236" y="629459"/>
                  </a:cubicBezTo>
                  <a:cubicBezTo>
                    <a:pt x="361263" y="627925"/>
                    <a:pt x="343169" y="627905"/>
                    <a:pt x="307068" y="627905"/>
                  </a:cubicBezTo>
                  <a:close/>
                  <a:moveTo>
                    <a:pt x="493210" y="627905"/>
                  </a:moveTo>
                  <a:cubicBezTo>
                    <a:pt x="451587" y="627905"/>
                    <a:pt x="430745" y="627915"/>
                    <a:pt x="420341" y="629118"/>
                  </a:cubicBezTo>
                  <a:cubicBezTo>
                    <a:pt x="415139" y="629719"/>
                    <a:pt x="412628" y="630648"/>
                    <a:pt x="411442" y="631767"/>
                  </a:cubicBezTo>
                  <a:cubicBezTo>
                    <a:pt x="410256" y="632886"/>
                    <a:pt x="410068" y="634395"/>
                    <a:pt x="409794" y="636833"/>
                  </a:cubicBezTo>
                  <a:cubicBezTo>
                    <a:pt x="409201" y="642127"/>
                    <a:pt x="408505" y="653989"/>
                    <a:pt x="408259" y="663073"/>
                  </a:cubicBezTo>
                  <a:cubicBezTo>
                    <a:pt x="408012" y="672182"/>
                    <a:pt x="408389" y="677468"/>
                    <a:pt x="409646" y="679826"/>
                  </a:cubicBezTo>
                  <a:cubicBezTo>
                    <a:pt x="410273" y="681005"/>
                    <a:pt x="410982" y="681498"/>
                    <a:pt x="412161" y="681706"/>
                  </a:cubicBezTo>
                  <a:cubicBezTo>
                    <a:pt x="413340" y="681914"/>
                    <a:pt x="415030" y="681721"/>
                    <a:pt x="417231" y="681169"/>
                  </a:cubicBezTo>
                  <a:cubicBezTo>
                    <a:pt x="419092" y="680702"/>
                    <a:pt x="420056" y="680169"/>
                    <a:pt x="420925" y="678817"/>
                  </a:cubicBezTo>
                  <a:cubicBezTo>
                    <a:pt x="421795" y="677465"/>
                    <a:pt x="422511" y="675158"/>
                    <a:pt x="423332" y="671330"/>
                  </a:cubicBezTo>
                  <a:cubicBezTo>
                    <a:pt x="425246" y="662404"/>
                    <a:pt x="428190" y="656148"/>
                    <a:pt x="433065" y="652076"/>
                  </a:cubicBezTo>
                  <a:cubicBezTo>
                    <a:pt x="437941" y="648005"/>
                    <a:pt x="444626" y="646215"/>
                    <a:pt x="453763" y="645910"/>
                  </a:cubicBezTo>
                  <a:cubicBezTo>
                    <a:pt x="456403" y="645822"/>
                    <a:pt x="458649" y="645694"/>
                    <a:pt x="460470" y="647083"/>
                  </a:cubicBezTo>
                  <a:cubicBezTo>
                    <a:pt x="462292" y="648472"/>
                    <a:pt x="463310" y="651085"/>
                    <a:pt x="464012" y="655898"/>
                  </a:cubicBezTo>
                  <a:cubicBezTo>
                    <a:pt x="465418" y="665524"/>
                    <a:pt x="465526" y="684488"/>
                    <a:pt x="465769" y="722496"/>
                  </a:cubicBezTo>
                  <a:cubicBezTo>
                    <a:pt x="466043" y="765347"/>
                    <a:pt x="466333" y="785850"/>
                    <a:pt x="464669" y="796664"/>
                  </a:cubicBezTo>
                  <a:cubicBezTo>
                    <a:pt x="463838" y="802071"/>
                    <a:pt x="462470" y="805157"/>
                    <a:pt x="460271" y="807233"/>
                  </a:cubicBezTo>
                  <a:cubicBezTo>
                    <a:pt x="458072" y="809308"/>
                    <a:pt x="455242" y="810278"/>
                    <a:pt x="451593" y="811842"/>
                  </a:cubicBezTo>
                  <a:cubicBezTo>
                    <a:pt x="448113" y="813334"/>
                    <a:pt x="446151" y="814407"/>
                    <a:pt x="445155" y="815478"/>
                  </a:cubicBezTo>
                  <a:cubicBezTo>
                    <a:pt x="444158" y="816550"/>
                    <a:pt x="443913" y="817667"/>
                    <a:pt x="443913" y="819852"/>
                  </a:cubicBezTo>
                  <a:cubicBezTo>
                    <a:pt x="443913" y="821257"/>
                    <a:pt x="444053" y="822688"/>
                    <a:pt x="444269" y="823815"/>
                  </a:cubicBezTo>
                  <a:cubicBezTo>
                    <a:pt x="444377" y="824379"/>
                    <a:pt x="444507" y="824869"/>
                    <a:pt x="444636" y="825227"/>
                  </a:cubicBezTo>
                  <a:cubicBezTo>
                    <a:pt x="444738" y="825509"/>
                    <a:pt x="444814" y="825612"/>
                    <a:pt x="444854" y="825677"/>
                  </a:cubicBezTo>
                  <a:cubicBezTo>
                    <a:pt x="445013" y="825707"/>
                    <a:pt x="445252" y="825740"/>
                    <a:pt x="445576" y="825775"/>
                  </a:cubicBezTo>
                  <a:cubicBezTo>
                    <a:pt x="446262" y="825847"/>
                    <a:pt x="447268" y="825915"/>
                    <a:pt x="448541" y="825978"/>
                  </a:cubicBezTo>
                  <a:cubicBezTo>
                    <a:pt x="451086" y="826104"/>
                    <a:pt x="454706" y="826205"/>
                    <a:pt x="459120" y="826276"/>
                  </a:cubicBezTo>
                  <a:cubicBezTo>
                    <a:pt x="467949" y="826416"/>
                    <a:pt x="479963" y="826433"/>
                    <a:pt x="493021" y="826297"/>
                  </a:cubicBezTo>
                  <a:cubicBezTo>
                    <a:pt x="516776" y="826050"/>
                    <a:pt x="527499" y="826200"/>
                    <a:pt x="533343" y="825325"/>
                  </a:cubicBezTo>
                  <a:cubicBezTo>
                    <a:pt x="534259" y="825109"/>
                    <a:pt x="536421" y="825195"/>
                    <a:pt x="539331" y="823307"/>
                  </a:cubicBezTo>
                  <a:cubicBezTo>
                    <a:pt x="540078" y="822823"/>
                    <a:pt x="540033" y="821628"/>
                    <a:pt x="540173" y="819953"/>
                  </a:cubicBezTo>
                  <a:cubicBezTo>
                    <a:pt x="540309" y="818331"/>
                    <a:pt x="540391" y="817124"/>
                    <a:pt x="540326" y="816262"/>
                  </a:cubicBezTo>
                  <a:cubicBezTo>
                    <a:pt x="540261" y="815401"/>
                    <a:pt x="540088" y="814935"/>
                    <a:pt x="539730" y="814527"/>
                  </a:cubicBezTo>
                  <a:cubicBezTo>
                    <a:pt x="539015" y="813712"/>
                    <a:pt x="537018" y="812998"/>
                    <a:pt x="532875" y="811838"/>
                  </a:cubicBezTo>
                  <a:cubicBezTo>
                    <a:pt x="529274" y="810830"/>
                    <a:pt x="526459" y="810309"/>
                    <a:pt x="524230" y="808521"/>
                  </a:cubicBezTo>
                  <a:cubicBezTo>
                    <a:pt x="522000" y="806733"/>
                    <a:pt x="520628" y="803786"/>
                    <a:pt x="519777" y="798417"/>
                  </a:cubicBezTo>
                  <a:cubicBezTo>
                    <a:pt x="518074" y="787679"/>
                    <a:pt x="518242" y="766741"/>
                    <a:pt x="518242" y="722924"/>
                  </a:cubicBezTo>
                  <a:cubicBezTo>
                    <a:pt x="518242" y="683976"/>
                    <a:pt x="518223" y="664545"/>
                    <a:pt x="519650" y="654777"/>
                  </a:cubicBezTo>
                  <a:cubicBezTo>
                    <a:pt x="520362" y="649892"/>
                    <a:pt x="521436" y="647262"/>
                    <a:pt x="523377" y="645965"/>
                  </a:cubicBezTo>
                  <a:cubicBezTo>
                    <a:pt x="525318" y="644667"/>
                    <a:pt x="527662" y="644983"/>
                    <a:pt x="530461" y="645275"/>
                  </a:cubicBezTo>
                  <a:cubicBezTo>
                    <a:pt x="540094" y="646282"/>
                    <a:pt x="546820" y="648269"/>
                    <a:pt x="551678" y="652359"/>
                  </a:cubicBezTo>
                  <a:cubicBezTo>
                    <a:pt x="556536" y="656450"/>
                    <a:pt x="559394" y="662544"/>
                    <a:pt x="561506" y="671439"/>
                  </a:cubicBezTo>
                  <a:cubicBezTo>
                    <a:pt x="562728" y="676584"/>
                    <a:pt x="563567" y="679071"/>
                    <a:pt x="564893" y="680047"/>
                  </a:cubicBezTo>
                  <a:cubicBezTo>
                    <a:pt x="565555" y="680535"/>
                    <a:pt x="566429" y="680779"/>
                    <a:pt x="567829" y="680817"/>
                  </a:cubicBezTo>
                  <a:cubicBezTo>
                    <a:pt x="569228" y="680854"/>
                    <a:pt x="571106" y="680669"/>
                    <a:pt x="573577" y="680367"/>
                  </a:cubicBezTo>
                  <a:cubicBezTo>
                    <a:pt x="575361" y="680149"/>
                    <a:pt x="576671" y="679976"/>
                    <a:pt x="577515" y="679706"/>
                  </a:cubicBezTo>
                  <a:cubicBezTo>
                    <a:pt x="578359" y="679437"/>
                    <a:pt x="578688" y="679184"/>
                    <a:pt x="578960" y="678596"/>
                  </a:cubicBezTo>
                  <a:cubicBezTo>
                    <a:pt x="579504" y="677419"/>
                    <a:pt x="579379" y="674336"/>
                    <a:pt x="578861" y="668176"/>
                  </a:cubicBezTo>
                  <a:cubicBezTo>
                    <a:pt x="578291" y="661397"/>
                    <a:pt x="577311" y="649372"/>
                    <a:pt x="576680" y="641450"/>
                  </a:cubicBezTo>
                  <a:cubicBezTo>
                    <a:pt x="576393" y="637850"/>
                    <a:pt x="576145" y="635338"/>
                    <a:pt x="574887" y="633596"/>
                  </a:cubicBezTo>
                  <a:cubicBezTo>
                    <a:pt x="573272" y="631360"/>
                    <a:pt x="570496" y="630792"/>
                    <a:pt x="569435" y="630420"/>
                  </a:cubicBezTo>
                  <a:cubicBezTo>
                    <a:pt x="568346" y="630089"/>
                    <a:pt x="567567" y="629952"/>
                    <a:pt x="566038" y="629691"/>
                  </a:cubicBezTo>
                  <a:cubicBezTo>
                    <a:pt x="555688" y="627925"/>
                    <a:pt x="534832" y="627905"/>
                    <a:pt x="493209" y="627905"/>
                  </a:cubicBezTo>
                  <a:close/>
                  <a:moveTo>
                    <a:pt x="927594" y="627905"/>
                  </a:moveTo>
                  <a:cubicBezTo>
                    <a:pt x="904556" y="627905"/>
                    <a:pt x="892998" y="627920"/>
                    <a:pt x="887407" y="628700"/>
                  </a:cubicBezTo>
                  <a:cubicBezTo>
                    <a:pt x="884611" y="629090"/>
                    <a:pt x="883437" y="629678"/>
                    <a:pt x="882968" y="630268"/>
                  </a:cubicBezTo>
                  <a:cubicBezTo>
                    <a:pt x="882499" y="630858"/>
                    <a:pt x="882449" y="631799"/>
                    <a:pt x="882449" y="633407"/>
                  </a:cubicBezTo>
                  <a:cubicBezTo>
                    <a:pt x="882449" y="636328"/>
                    <a:pt x="882635" y="637704"/>
                    <a:pt x="883353" y="638536"/>
                  </a:cubicBezTo>
                  <a:cubicBezTo>
                    <a:pt x="884071" y="639368"/>
                    <a:pt x="885702" y="640002"/>
                    <a:pt x="889004" y="640891"/>
                  </a:cubicBezTo>
                  <a:cubicBezTo>
                    <a:pt x="891084" y="641451"/>
                    <a:pt x="893129" y="642330"/>
                    <a:pt x="894803" y="643315"/>
                  </a:cubicBezTo>
                  <a:cubicBezTo>
                    <a:pt x="896477" y="644301"/>
                    <a:pt x="897794" y="645317"/>
                    <a:pt x="898396" y="646567"/>
                  </a:cubicBezTo>
                  <a:cubicBezTo>
                    <a:pt x="898558" y="646902"/>
                    <a:pt x="898578" y="647128"/>
                    <a:pt x="898639" y="647496"/>
                  </a:cubicBezTo>
                  <a:cubicBezTo>
                    <a:pt x="898701" y="647864"/>
                    <a:pt x="898758" y="648326"/>
                    <a:pt x="898818" y="648890"/>
                  </a:cubicBezTo>
                  <a:cubicBezTo>
                    <a:pt x="898933" y="650017"/>
                    <a:pt x="899048" y="651550"/>
                    <a:pt x="899166" y="653448"/>
                  </a:cubicBezTo>
                  <a:cubicBezTo>
                    <a:pt x="899402" y="657246"/>
                    <a:pt x="899642" y="662509"/>
                    <a:pt x="899870" y="668869"/>
                  </a:cubicBezTo>
                  <a:cubicBezTo>
                    <a:pt x="900326" y="681589"/>
                    <a:pt x="900739" y="698683"/>
                    <a:pt x="901002" y="717084"/>
                  </a:cubicBezTo>
                  <a:cubicBezTo>
                    <a:pt x="901481" y="750532"/>
                    <a:pt x="901723" y="767266"/>
                    <a:pt x="902440" y="776841"/>
                  </a:cubicBezTo>
                  <a:cubicBezTo>
                    <a:pt x="903156" y="786416"/>
                    <a:pt x="904279" y="788709"/>
                    <a:pt x="906686" y="793819"/>
                  </a:cubicBezTo>
                  <a:cubicBezTo>
                    <a:pt x="915803" y="813170"/>
                    <a:pt x="933099" y="825026"/>
                    <a:pt x="959133" y="829622"/>
                  </a:cubicBezTo>
                  <a:cubicBezTo>
                    <a:pt x="967421" y="831085"/>
                    <a:pt x="980283" y="831822"/>
                    <a:pt x="989412" y="831353"/>
                  </a:cubicBezTo>
                  <a:cubicBezTo>
                    <a:pt x="1026234" y="829460"/>
                    <a:pt x="1051157" y="814461"/>
                    <a:pt x="1061127" y="788455"/>
                  </a:cubicBezTo>
                  <a:cubicBezTo>
                    <a:pt x="1062962" y="783668"/>
                    <a:pt x="1063933" y="780165"/>
                    <a:pt x="1064586" y="770319"/>
                  </a:cubicBezTo>
                  <a:cubicBezTo>
                    <a:pt x="1065239" y="760473"/>
                    <a:pt x="1065540" y="744370"/>
                    <a:pt x="1065976" y="714696"/>
                  </a:cubicBezTo>
                  <a:cubicBezTo>
                    <a:pt x="1066410" y="685158"/>
                    <a:pt x="1066707" y="669151"/>
                    <a:pt x="1067312" y="659952"/>
                  </a:cubicBezTo>
                  <a:cubicBezTo>
                    <a:pt x="1067614" y="655353"/>
                    <a:pt x="1067987" y="652452"/>
                    <a:pt x="1068520" y="650374"/>
                  </a:cubicBezTo>
                  <a:cubicBezTo>
                    <a:pt x="1069053" y="648296"/>
                    <a:pt x="1069785" y="647024"/>
                    <a:pt x="1070658" y="645914"/>
                  </a:cubicBezTo>
                  <a:cubicBezTo>
                    <a:pt x="1072844" y="643135"/>
                    <a:pt x="1077365" y="640577"/>
                    <a:pt x="1081186" y="639860"/>
                  </a:cubicBezTo>
                  <a:cubicBezTo>
                    <a:pt x="1084069" y="639319"/>
                    <a:pt x="1085445" y="638852"/>
                    <a:pt x="1086046" y="638151"/>
                  </a:cubicBezTo>
                  <a:cubicBezTo>
                    <a:pt x="1086647" y="637449"/>
                    <a:pt x="1086852" y="636096"/>
                    <a:pt x="1086852" y="633273"/>
                  </a:cubicBezTo>
                  <a:cubicBezTo>
                    <a:pt x="1086852" y="631699"/>
                    <a:pt x="1086796" y="630694"/>
                    <a:pt x="1086442" y="630123"/>
                  </a:cubicBezTo>
                  <a:cubicBezTo>
                    <a:pt x="1086087" y="629552"/>
                    <a:pt x="1085313" y="629053"/>
                    <a:pt x="1083222" y="628678"/>
                  </a:cubicBezTo>
                  <a:cubicBezTo>
                    <a:pt x="1079040" y="627929"/>
                    <a:pt x="1070206" y="627905"/>
                    <a:pt x="1052631" y="627905"/>
                  </a:cubicBezTo>
                  <a:cubicBezTo>
                    <a:pt x="1034151" y="627905"/>
                    <a:pt x="1024716" y="627976"/>
                    <a:pt x="1020439" y="628990"/>
                  </a:cubicBezTo>
                  <a:cubicBezTo>
                    <a:pt x="1019370" y="629244"/>
                    <a:pt x="1018638" y="629552"/>
                    <a:pt x="1018174" y="629872"/>
                  </a:cubicBezTo>
                  <a:cubicBezTo>
                    <a:pt x="1017711" y="630193"/>
                    <a:pt x="1017499" y="630499"/>
                    <a:pt x="1017358" y="630918"/>
                  </a:cubicBezTo>
                  <a:cubicBezTo>
                    <a:pt x="1017076" y="631755"/>
                    <a:pt x="1017256" y="633225"/>
                    <a:pt x="1017655" y="635313"/>
                  </a:cubicBezTo>
                  <a:cubicBezTo>
                    <a:pt x="1017878" y="636476"/>
                    <a:pt x="1018465" y="637417"/>
                    <a:pt x="1019641" y="638321"/>
                  </a:cubicBezTo>
                  <a:cubicBezTo>
                    <a:pt x="1020816" y="639226"/>
                    <a:pt x="1022592" y="640051"/>
                    <a:pt x="1025045" y="640786"/>
                  </a:cubicBezTo>
                  <a:cubicBezTo>
                    <a:pt x="1028331" y="641770"/>
                    <a:pt x="1030930" y="642495"/>
                    <a:pt x="1032971" y="644244"/>
                  </a:cubicBezTo>
                  <a:cubicBezTo>
                    <a:pt x="1035012" y="645994"/>
                    <a:pt x="1036305" y="648687"/>
                    <a:pt x="1037097" y="653209"/>
                  </a:cubicBezTo>
                  <a:cubicBezTo>
                    <a:pt x="1038683" y="662252"/>
                    <a:pt x="1038483" y="678993"/>
                    <a:pt x="1038168" y="712747"/>
                  </a:cubicBezTo>
                  <a:cubicBezTo>
                    <a:pt x="1037896" y="741892"/>
                    <a:pt x="1037729" y="756979"/>
                    <a:pt x="1037105" y="765891"/>
                  </a:cubicBezTo>
                  <a:cubicBezTo>
                    <a:pt x="1036481" y="774804"/>
                    <a:pt x="1035337" y="777673"/>
                    <a:pt x="1033265" y="781878"/>
                  </a:cubicBezTo>
                  <a:cubicBezTo>
                    <a:pt x="1029948" y="788610"/>
                    <a:pt x="1025705" y="793530"/>
                    <a:pt x="1020022" y="796831"/>
                  </a:cubicBezTo>
                  <a:cubicBezTo>
                    <a:pt x="1014338" y="800132"/>
                    <a:pt x="1007265" y="801810"/>
                    <a:pt x="998290" y="802253"/>
                  </a:cubicBezTo>
                  <a:cubicBezTo>
                    <a:pt x="979708" y="803171"/>
                    <a:pt x="965743" y="797592"/>
                    <a:pt x="958610" y="786117"/>
                  </a:cubicBezTo>
                  <a:cubicBezTo>
                    <a:pt x="956372" y="782516"/>
                    <a:pt x="955119" y="780345"/>
                    <a:pt x="954484" y="771411"/>
                  </a:cubicBezTo>
                  <a:cubicBezTo>
                    <a:pt x="953849" y="762478"/>
                    <a:pt x="953712" y="746577"/>
                    <a:pt x="953435" y="714791"/>
                  </a:cubicBezTo>
                  <a:cubicBezTo>
                    <a:pt x="953157" y="682972"/>
                    <a:pt x="953015" y="667077"/>
                    <a:pt x="953537" y="658457"/>
                  </a:cubicBezTo>
                  <a:cubicBezTo>
                    <a:pt x="953798" y="654147"/>
                    <a:pt x="954217" y="651634"/>
                    <a:pt x="954931" y="649819"/>
                  </a:cubicBezTo>
                  <a:cubicBezTo>
                    <a:pt x="955645" y="648005"/>
                    <a:pt x="956669" y="646970"/>
                    <a:pt x="957842" y="645798"/>
                  </a:cubicBezTo>
                  <a:cubicBezTo>
                    <a:pt x="960594" y="643046"/>
                    <a:pt x="965236" y="640409"/>
                    <a:pt x="968668" y="639722"/>
                  </a:cubicBezTo>
                  <a:cubicBezTo>
                    <a:pt x="971173" y="639221"/>
                    <a:pt x="972295" y="638784"/>
                    <a:pt x="972762" y="638125"/>
                  </a:cubicBezTo>
                  <a:cubicBezTo>
                    <a:pt x="973228" y="637467"/>
                    <a:pt x="973352" y="636082"/>
                    <a:pt x="973164" y="633302"/>
                  </a:cubicBezTo>
                  <a:cubicBezTo>
                    <a:pt x="973058" y="631736"/>
                    <a:pt x="972963" y="630829"/>
                    <a:pt x="972435" y="630232"/>
                  </a:cubicBezTo>
                  <a:cubicBezTo>
                    <a:pt x="971907" y="629635"/>
                    <a:pt x="970666" y="629059"/>
                    <a:pt x="967840" y="628678"/>
                  </a:cubicBezTo>
                  <a:cubicBezTo>
                    <a:pt x="962189" y="627916"/>
                    <a:pt x="950633" y="627905"/>
                    <a:pt x="927595" y="627905"/>
                  </a:cubicBezTo>
                  <a:close/>
                  <a:moveTo>
                    <a:pt x="1148321" y="627905"/>
                  </a:moveTo>
                  <a:cubicBezTo>
                    <a:pt x="1125484" y="627905"/>
                    <a:pt x="1114023" y="627918"/>
                    <a:pt x="1108482" y="628689"/>
                  </a:cubicBezTo>
                  <a:cubicBezTo>
                    <a:pt x="1105711" y="629075"/>
                    <a:pt x="1104549" y="629659"/>
                    <a:pt x="1104087" y="630239"/>
                  </a:cubicBezTo>
                  <a:cubicBezTo>
                    <a:pt x="1103624" y="630819"/>
                    <a:pt x="1103575" y="631745"/>
                    <a:pt x="1103575" y="633335"/>
                  </a:cubicBezTo>
                  <a:cubicBezTo>
                    <a:pt x="1103575" y="636105"/>
                    <a:pt x="1103788" y="637514"/>
                    <a:pt x="1104482" y="638419"/>
                  </a:cubicBezTo>
                  <a:cubicBezTo>
                    <a:pt x="1105176" y="639325"/>
                    <a:pt x="1106607" y="640024"/>
                    <a:pt x="1109454" y="640964"/>
                  </a:cubicBezTo>
                  <a:cubicBezTo>
                    <a:pt x="1111335" y="641584"/>
                    <a:pt x="1113215" y="642512"/>
                    <a:pt x="1114779" y="643529"/>
                  </a:cubicBezTo>
                  <a:cubicBezTo>
                    <a:pt x="1116342" y="644547"/>
                    <a:pt x="1117591" y="645597"/>
                    <a:pt x="1118219" y="646770"/>
                  </a:cubicBezTo>
                  <a:cubicBezTo>
                    <a:pt x="1118415" y="647136"/>
                    <a:pt x="1118471" y="647452"/>
                    <a:pt x="1118557" y="647914"/>
                  </a:cubicBezTo>
                  <a:cubicBezTo>
                    <a:pt x="1118642" y="648375"/>
                    <a:pt x="1118720" y="648950"/>
                    <a:pt x="1118796" y="649641"/>
                  </a:cubicBezTo>
                  <a:cubicBezTo>
                    <a:pt x="1118947" y="651025"/>
                    <a:pt x="1119083" y="652876"/>
                    <a:pt x="1119213" y="655147"/>
                  </a:cubicBezTo>
                  <a:cubicBezTo>
                    <a:pt x="1119474" y="659688"/>
                    <a:pt x="1119697" y="665893"/>
                    <a:pt x="1119881" y="673210"/>
                  </a:cubicBezTo>
                  <a:cubicBezTo>
                    <a:pt x="1120250" y="687844"/>
                    <a:pt x="1120466" y="706932"/>
                    <a:pt x="1120516" y="726020"/>
                  </a:cubicBezTo>
                  <a:cubicBezTo>
                    <a:pt x="1120567" y="745107"/>
                    <a:pt x="1120451" y="764191"/>
                    <a:pt x="1120161" y="778819"/>
                  </a:cubicBezTo>
                  <a:cubicBezTo>
                    <a:pt x="1120016" y="786133"/>
                    <a:pt x="1119824" y="792331"/>
                    <a:pt x="1119587" y="796867"/>
                  </a:cubicBezTo>
                  <a:cubicBezTo>
                    <a:pt x="1119468" y="799136"/>
                    <a:pt x="1119339" y="800989"/>
                    <a:pt x="1119196" y="802369"/>
                  </a:cubicBezTo>
                  <a:cubicBezTo>
                    <a:pt x="1119123" y="803060"/>
                    <a:pt x="1119051" y="803629"/>
                    <a:pt x="1118967" y="804090"/>
                  </a:cubicBezTo>
                  <a:cubicBezTo>
                    <a:pt x="1118883" y="804550"/>
                    <a:pt x="1118829" y="804865"/>
                    <a:pt x="1118633" y="805233"/>
                  </a:cubicBezTo>
                  <a:cubicBezTo>
                    <a:pt x="1117921" y="806563"/>
                    <a:pt x="1116572" y="807836"/>
                    <a:pt x="1114931" y="809000"/>
                  </a:cubicBezTo>
                  <a:cubicBezTo>
                    <a:pt x="1113290" y="810164"/>
                    <a:pt x="1111356" y="811189"/>
                    <a:pt x="1109454" y="811816"/>
                  </a:cubicBezTo>
                  <a:cubicBezTo>
                    <a:pt x="1106652" y="812741"/>
                    <a:pt x="1105210" y="813450"/>
                    <a:pt x="1104504" y="814339"/>
                  </a:cubicBezTo>
                  <a:cubicBezTo>
                    <a:pt x="1103798" y="815227"/>
                    <a:pt x="1103575" y="816548"/>
                    <a:pt x="1103575" y="819133"/>
                  </a:cubicBezTo>
                  <a:cubicBezTo>
                    <a:pt x="1103575" y="820745"/>
                    <a:pt x="1103712" y="822358"/>
                    <a:pt x="1103927" y="823615"/>
                  </a:cubicBezTo>
                  <a:cubicBezTo>
                    <a:pt x="1104035" y="824244"/>
                    <a:pt x="1104159" y="824784"/>
                    <a:pt x="1104286" y="825176"/>
                  </a:cubicBezTo>
                  <a:cubicBezTo>
                    <a:pt x="1104388" y="825490"/>
                    <a:pt x="1104466" y="825598"/>
                    <a:pt x="1104490" y="825648"/>
                  </a:cubicBezTo>
                  <a:cubicBezTo>
                    <a:pt x="1104634" y="825677"/>
                    <a:pt x="1104843" y="825714"/>
                    <a:pt x="1105132" y="825749"/>
                  </a:cubicBezTo>
                  <a:cubicBezTo>
                    <a:pt x="1105759" y="825826"/>
                    <a:pt x="1106682" y="825904"/>
                    <a:pt x="1107846" y="825978"/>
                  </a:cubicBezTo>
                  <a:cubicBezTo>
                    <a:pt x="1110177" y="826125"/>
                    <a:pt x="1113487" y="826258"/>
                    <a:pt x="1117522" y="826370"/>
                  </a:cubicBezTo>
                  <a:cubicBezTo>
                    <a:pt x="1125593" y="826594"/>
                    <a:pt x="1136564" y="826733"/>
                    <a:pt x="1148480" y="826733"/>
                  </a:cubicBezTo>
                  <a:cubicBezTo>
                    <a:pt x="1170159" y="826733"/>
                    <a:pt x="1181070" y="826864"/>
                    <a:pt x="1186269" y="825862"/>
                  </a:cubicBezTo>
                  <a:cubicBezTo>
                    <a:pt x="1189912" y="825159"/>
                    <a:pt x="1190910" y="821493"/>
                    <a:pt x="1190910" y="820603"/>
                  </a:cubicBezTo>
                  <a:cubicBezTo>
                    <a:pt x="1190910" y="817425"/>
                    <a:pt x="1190719" y="815814"/>
                    <a:pt x="1190017" y="814818"/>
                  </a:cubicBezTo>
                  <a:cubicBezTo>
                    <a:pt x="1189316" y="813822"/>
                    <a:pt x="1187855" y="813088"/>
                    <a:pt x="1184849" y="812002"/>
                  </a:cubicBezTo>
                  <a:cubicBezTo>
                    <a:pt x="1181858" y="810920"/>
                    <a:pt x="1179403" y="809950"/>
                    <a:pt x="1177547" y="807704"/>
                  </a:cubicBezTo>
                  <a:cubicBezTo>
                    <a:pt x="1175692" y="805459"/>
                    <a:pt x="1174547" y="802103"/>
                    <a:pt x="1173805" y="796410"/>
                  </a:cubicBezTo>
                  <a:cubicBezTo>
                    <a:pt x="1172323" y="785025"/>
                    <a:pt x="1172434" y="764038"/>
                    <a:pt x="1172731" y="722772"/>
                  </a:cubicBezTo>
                  <a:cubicBezTo>
                    <a:pt x="1172979" y="688329"/>
                    <a:pt x="1173160" y="670001"/>
                    <a:pt x="1173700" y="659767"/>
                  </a:cubicBezTo>
                  <a:cubicBezTo>
                    <a:pt x="1173970" y="654650"/>
                    <a:pt x="1174324" y="651556"/>
                    <a:pt x="1174851" y="649431"/>
                  </a:cubicBezTo>
                  <a:cubicBezTo>
                    <a:pt x="1175377" y="647306"/>
                    <a:pt x="1176143" y="646112"/>
                    <a:pt x="1177036" y="645126"/>
                  </a:cubicBezTo>
                  <a:cubicBezTo>
                    <a:pt x="1178079" y="643974"/>
                    <a:pt x="1179355" y="642949"/>
                    <a:pt x="1180614" y="642187"/>
                  </a:cubicBezTo>
                  <a:cubicBezTo>
                    <a:pt x="1181873" y="641424"/>
                    <a:pt x="1183075" y="640895"/>
                    <a:pt x="1184222" y="640884"/>
                  </a:cubicBezTo>
                  <a:cubicBezTo>
                    <a:pt x="1186479" y="640862"/>
                    <a:pt x="1187924" y="640350"/>
                    <a:pt x="1189070" y="639156"/>
                  </a:cubicBezTo>
                  <a:cubicBezTo>
                    <a:pt x="1190217" y="637963"/>
                    <a:pt x="1191096" y="635947"/>
                    <a:pt x="1191774" y="632819"/>
                  </a:cubicBezTo>
                  <a:cubicBezTo>
                    <a:pt x="1191938" y="632065"/>
                    <a:pt x="1192068" y="631434"/>
                    <a:pt x="1192097" y="630965"/>
                  </a:cubicBezTo>
                  <a:cubicBezTo>
                    <a:pt x="1192127" y="630496"/>
                    <a:pt x="1192069" y="630227"/>
                    <a:pt x="1191937" y="630014"/>
                  </a:cubicBezTo>
                  <a:cubicBezTo>
                    <a:pt x="1191672" y="629589"/>
                    <a:pt x="1190684" y="629015"/>
                    <a:pt x="1187996" y="628649"/>
                  </a:cubicBezTo>
                  <a:cubicBezTo>
                    <a:pt x="1182619" y="627918"/>
                    <a:pt x="1171157" y="627905"/>
                    <a:pt x="1148320" y="627905"/>
                  </a:cubicBezTo>
                  <a:close/>
                  <a:moveTo>
                    <a:pt x="1297056" y="627905"/>
                  </a:moveTo>
                  <a:cubicBezTo>
                    <a:pt x="1258650" y="627905"/>
                    <a:pt x="1239398" y="627939"/>
                    <a:pt x="1229889" y="630032"/>
                  </a:cubicBezTo>
                  <a:cubicBezTo>
                    <a:pt x="1225134" y="631079"/>
                    <a:pt x="1222944" y="632540"/>
                    <a:pt x="1221719" y="634688"/>
                  </a:cubicBezTo>
                  <a:cubicBezTo>
                    <a:pt x="1220495" y="636837"/>
                    <a:pt x="1220224" y="639936"/>
                    <a:pt x="1219908" y="644234"/>
                  </a:cubicBezTo>
                  <a:cubicBezTo>
                    <a:pt x="1219214" y="653693"/>
                    <a:pt x="1218134" y="667123"/>
                    <a:pt x="1217506" y="674099"/>
                  </a:cubicBezTo>
                  <a:cubicBezTo>
                    <a:pt x="1217221" y="677265"/>
                    <a:pt x="1217009" y="679634"/>
                    <a:pt x="1216976" y="681347"/>
                  </a:cubicBezTo>
                  <a:cubicBezTo>
                    <a:pt x="1216943" y="683059"/>
                    <a:pt x="1217128" y="684085"/>
                    <a:pt x="1217401" y="684559"/>
                  </a:cubicBezTo>
                  <a:cubicBezTo>
                    <a:pt x="1217674" y="685032"/>
                    <a:pt x="1217994" y="685209"/>
                    <a:pt x="1218972" y="685310"/>
                  </a:cubicBezTo>
                  <a:cubicBezTo>
                    <a:pt x="1219950" y="685411"/>
                    <a:pt x="1221456" y="685316"/>
                    <a:pt x="1223483" y="685168"/>
                  </a:cubicBezTo>
                  <a:cubicBezTo>
                    <a:pt x="1227127" y="684906"/>
                    <a:pt x="1229061" y="684571"/>
                    <a:pt x="1230023" y="683931"/>
                  </a:cubicBezTo>
                  <a:cubicBezTo>
                    <a:pt x="1230505" y="683611"/>
                    <a:pt x="1230815" y="683228"/>
                    <a:pt x="1231108" y="682570"/>
                  </a:cubicBezTo>
                  <a:cubicBezTo>
                    <a:pt x="1231402" y="681912"/>
                    <a:pt x="1231647" y="680984"/>
                    <a:pt x="1231903" y="679746"/>
                  </a:cubicBezTo>
                  <a:cubicBezTo>
                    <a:pt x="1232820" y="675325"/>
                    <a:pt x="1234987" y="670122"/>
                    <a:pt x="1237623" y="665440"/>
                  </a:cubicBezTo>
                  <a:cubicBezTo>
                    <a:pt x="1240259" y="660757"/>
                    <a:pt x="1243332" y="656615"/>
                    <a:pt x="1246246" y="654323"/>
                  </a:cubicBezTo>
                  <a:cubicBezTo>
                    <a:pt x="1249117" y="652065"/>
                    <a:pt x="1254352" y="649471"/>
                    <a:pt x="1258230" y="648360"/>
                  </a:cubicBezTo>
                  <a:cubicBezTo>
                    <a:pt x="1260402" y="647738"/>
                    <a:pt x="1264533" y="647166"/>
                    <a:pt x="1269655" y="646633"/>
                  </a:cubicBezTo>
                  <a:cubicBezTo>
                    <a:pt x="1274777" y="646099"/>
                    <a:pt x="1280838" y="645628"/>
                    <a:pt x="1286651" y="645282"/>
                  </a:cubicBezTo>
                  <a:cubicBezTo>
                    <a:pt x="1292464" y="644937"/>
                    <a:pt x="1298023" y="644717"/>
                    <a:pt x="1302152" y="644702"/>
                  </a:cubicBezTo>
                  <a:cubicBezTo>
                    <a:pt x="1304217" y="644694"/>
                    <a:pt x="1305921" y="644737"/>
                    <a:pt x="1307150" y="644843"/>
                  </a:cubicBezTo>
                  <a:cubicBezTo>
                    <a:pt x="1307764" y="644896"/>
                    <a:pt x="1308253" y="644958"/>
                    <a:pt x="1308663" y="645065"/>
                  </a:cubicBezTo>
                  <a:cubicBezTo>
                    <a:pt x="1308868" y="645118"/>
                    <a:pt x="1309051" y="645175"/>
                    <a:pt x="1309265" y="645304"/>
                  </a:cubicBezTo>
                  <a:cubicBezTo>
                    <a:pt x="1309479" y="645434"/>
                    <a:pt x="1309835" y="645752"/>
                    <a:pt x="1309835" y="646259"/>
                  </a:cubicBezTo>
                  <a:cubicBezTo>
                    <a:pt x="1309835" y="646672"/>
                    <a:pt x="1309766" y="646642"/>
                    <a:pt x="1309726" y="646741"/>
                  </a:cubicBezTo>
                  <a:cubicBezTo>
                    <a:pt x="1309685" y="646841"/>
                    <a:pt x="1309640" y="646943"/>
                    <a:pt x="1309581" y="647064"/>
                  </a:cubicBezTo>
                  <a:cubicBezTo>
                    <a:pt x="1309464" y="647308"/>
                    <a:pt x="1309300" y="647621"/>
                    <a:pt x="1309087" y="648019"/>
                  </a:cubicBezTo>
                  <a:cubicBezTo>
                    <a:pt x="1308662" y="648815"/>
                    <a:pt x="1308040" y="649933"/>
                    <a:pt x="1307243" y="651343"/>
                  </a:cubicBezTo>
                  <a:cubicBezTo>
                    <a:pt x="1305650" y="654165"/>
                    <a:pt x="1303350" y="658157"/>
                    <a:pt x="1300511" y="663026"/>
                  </a:cubicBezTo>
                  <a:cubicBezTo>
                    <a:pt x="1294834" y="672765"/>
                    <a:pt x="1287006" y="686017"/>
                    <a:pt x="1278394" y="700441"/>
                  </a:cubicBezTo>
                  <a:cubicBezTo>
                    <a:pt x="1253209" y="742622"/>
                    <a:pt x="1236448" y="770845"/>
                    <a:pt x="1225951" y="788814"/>
                  </a:cubicBezTo>
                  <a:cubicBezTo>
                    <a:pt x="1220702" y="797798"/>
                    <a:pt x="1217019" y="804219"/>
                    <a:pt x="1214635" y="808532"/>
                  </a:cubicBezTo>
                  <a:cubicBezTo>
                    <a:pt x="1213442" y="810688"/>
                    <a:pt x="1212571" y="812319"/>
                    <a:pt x="1212000" y="813468"/>
                  </a:cubicBezTo>
                  <a:cubicBezTo>
                    <a:pt x="1211714" y="814042"/>
                    <a:pt x="1211503" y="814500"/>
                    <a:pt x="1211365" y="814829"/>
                  </a:cubicBezTo>
                  <a:cubicBezTo>
                    <a:pt x="1211253" y="815096"/>
                    <a:pt x="1211194" y="815308"/>
                    <a:pt x="1211179" y="815344"/>
                  </a:cubicBezTo>
                  <a:lnTo>
                    <a:pt x="1211179" y="815348"/>
                  </a:lnTo>
                  <a:cubicBezTo>
                    <a:pt x="1211050" y="816378"/>
                    <a:pt x="1211008" y="819741"/>
                    <a:pt x="1211129" y="822512"/>
                  </a:cubicBezTo>
                  <a:cubicBezTo>
                    <a:pt x="1211156" y="823151"/>
                    <a:pt x="1211194" y="823620"/>
                    <a:pt x="1211303" y="823920"/>
                  </a:cubicBezTo>
                  <a:cubicBezTo>
                    <a:pt x="1211413" y="824220"/>
                    <a:pt x="1211543" y="824417"/>
                    <a:pt x="1212040" y="824693"/>
                  </a:cubicBezTo>
                  <a:cubicBezTo>
                    <a:pt x="1213033" y="825246"/>
                    <a:pt x="1215523" y="825777"/>
                    <a:pt x="1220543" y="826094"/>
                  </a:cubicBezTo>
                  <a:cubicBezTo>
                    <a:pt x="1230584" y="826727"/>
                    <a:pt x="1250783" y="826733"/>
                    <a:pt x="1291144" y="826733"/>
                  </a:cubicBezTo>
                  <a:cubicBezTo>
                    <a:pt x="1313338" y="826733"/>
                    <a:pt x="1333618" y="826564"/>
                    <a:pt x="1348407" y="826294"/>
                  </a:cubicBezTo>
                  <a:cubicBezTo>
                    <a:pt x="1355802" y="826159"/>
                    <a:pt x="1361825" y="826000"/>
                    <a:pt x="1366020" y="825822"/>
                  </a:cubicBezTo>
                  <a:cubicBezTo>
                    <a:pt x="1368118" y="825733"/>
                    <a:pt x="1369762" y="825641"/>
                    <a:pt x="1370876" y="825546"/>
                  </a:cubicBezTo>
                  <a:cubicBezTo>
                    <a:pt x="1371414" y="825500"/>
                    <a:pt x="1371815" y="825454"/>
                    <a:pt x="1372081" y="825412"/>
                  </a:cubicBezTo>
                  <a:cubicBezTo>
                    <a:pt x="1372120" y="825310"/>
                    <a:pt x="1372122" y="825319"/>
                    <a:pt x="1372172" y="825136"/>
                  </a:cubicBezTo>
                  <a:cubicBezTo>
                    <a:pt x="1372273" y="824772"/>
                    <a:pt x="1372393" y="824266"/>
                    <a:pt x="1372524" y="823648"/>
                  </a:cubicBezTo>
                  <a:cubicBezTo>
                    <a:pt x="1372786" y="822413"/>
                    <a:pt x="1373095" y="820726"/>
                    <a:pt x="1373435" y="818719"/>
                  </a:cubicBezTo>
                  <a:cubicBezTo>
                    <a:pt x="1374116" y="814706"/>
                    <a:pt x="1374915" y="809414"/>
                    <a:pt x="1375693" y="803828"/>
                  </a:cubicBezTo>
                  <a:cubicBezTo>
                    <a:pt x="1377247" y="792658"/>
                    <a:pt x="1378720" y="780277"/>
                    <a:pt x="1379021" y="774653"/>
                  </a:cubicBezTo>
                  <a:cubicBezTo>
                    <a:pt x="1379145" y="772330"/>
                    <a:pt x="1379234" y="770600"/>
                    <a:pt x="1379173" y="769368"/>
                  </a:cubicBezTo>
                  <a:cubicBezTo>
                    <a:pt x="1379112" y="768137"/>
                    <a:pt x="1378905" y="767472"/>
                    <a:pt x="1378592" y="767093"/>
                  </a:cubicBezTo>
                  <a:cubicBezTo>
                    <a:pt x="1378280" y="766713"/>
                    <a:pt x="1377746" y="766442"/>
                    <a:pt x="1376640" y="766236"/>
                  </a:cubicBezTo>
                  <a:cubicBezTo>
                    <a:pt x="1375533" y="766030"/>
                    <a:pt x="1373932" y="765922"/>
                    <a:pt x="1371780" y="765783"/>
                  </a:cubicBezTo>
                  <a:cubicBezTo>
                    <a:pt x="1369628" y="765643"/>
                    <a:pt x="1368033" y="765542"/>
                    <a:pt x="1366866" y="765612"/>
                  </a:cubicBezTo>
                  <a:cubicBezTo>
                    <a:pt x="1365699" y="765682"/>
                    <a:pt x="1365013" y="765894"/>
                    <a:pt x="1364442" y="766334"/>
                  </a:cubicBezTo>
                  <a:cubicBezTo>
                    <a:pt x="1363298" y="767213"/>
                    <a:pt x="1362374" y="769529"/>
                    <a:pt x="1360638" y="774453"/>
                  </a:cubicBezTo>
                  <a:cubicBezTo>
                    <a:pt x="1356315" y="786717"/>
                    <a:pt x="1345008" y="798717"/>
                    <a:pt x="1334278" y="802217"/>
                  </a:cubicBezTo>
                  <a:cubicBezTo>
                    <a:pt x="1332020" y="802954"/>
                    <a:pt x="1327310" y="803646"/>
                    <a:pt x="1321271" y="804282"/>
                  </a:cubicBezTo>
                  <a:cubicBezTo>
                    <a:pt x="1315232" y="804918"/>
                    <a:pt x="1307943" y="805460"/>
                    <a:pt x="1300838" y="805756"/>
                  </a:cubicBezTo>
                  <a:cubicBezTo>
                    <a:pt x="1293408" y="806064"/>
                    <a:pt x="1287919" y="806499"/>
                    <a:pt x="1284067" y="806511"/>
                  </a:cubicBezTo>
                  <a:cubicBezTo>
                    <a:pt x="1282141" y="806516"/>
                    <a:pt x="1280626" y="806422"/>
                    <a:pt x="1279418" y="806108"/>
                  </a:cubicBezTo>
                  <a:cubicBezTo>
                    <a:pt x="1278210" y="805793"/>
                    <a:pt x="1277212" y="805170"/>
                    <a:pt x="1276790" y="804141"/>
                  </a:cubicBezTo>
                  <a:cubicBezTo>
                    <a:pt x="1276369" y="803111"/>
                    <a:pt x="1276546" y="801948"/>
                    <a:pt x="1277015" y="800598"/>
                  </a:cubicBezTo>
                  <a:cubicBezTo>
                    <a:pt x="1277485" y="799248"/>
                    <a:pt x="1278286" y="797654"/>
                    <a:pt x="1279396" y="795688"/>
                  </a:cubicBezTo>
                  <a:cubicBezTo>
                    <a:pt x="1281616" y="791755"/>
                    <a:pt x="1285077" y="786350"/>
                    <a:pt x="1289580" y="778870"/>
                  </a:cubicBezTo>
                  <a:cubicBezTo>
                    <a:pt x="1296907" y="766698"/>
                    <a:pt x="1315664" y="734664"/>
                    <a:pt x="1333084" y="704720"/>
                  </a:cubicBezTo>
                  <a:cubicBezTo>
                    <a:pt x="1341795" y="689747"/>
                    <a:pt x="1350175" y="675295"/>
                    <a:pt x="1356624" y="664104"/>
                  </a:cubicBezTo>
                  <a:cubicBezTo>
                    <a:pt x="1363073" y="652913"/>
                    <a:pt x="1367622" y="644920"/>
                    <a:pt x="1368575" y="643080"/>
                  </a:cubicBezTo>
                  <a:cubicBezTo>
                    <a:pt x="1370314" y="639723"/>
                    <a:pt x="1372049" y="634542"/>
                    <a:pt x="1372350" y="631978"/>
                  </a:cubicBezTo>
                  <a:cubicBezTo>
                    <a:pt x="1372424" y="631339"/>
                    <a:pt x="1372458" y="630856"/>
                    <a:pt x="1372404" y="630573"/>
                  </a:cubicBezTo>
                  <a:cubicBezTo>
                    <a:pt x="1372350" y="630290"/>
                    <a:pt x="1372302" y="630162"/>
                    <a:pt x="1371914" y="629912"/>
                  </a:cubicBezTo>
                  <a:cubicBezTo>
                    <a:pt x="1371138" y="629413"/>
                    <a:pt x="1368854" y="628857"/>
                    <a:pt x="1364133" y="628541"/>
                  </a:cubicBezTo>
                  <a:cubicBezTo>
                    <a:pt x="1354689" y="627907"/>
                    <a:pt x="1335462" y="627905"/>
                    <a:pt x="1297056" y="627905"/>
                  </a:cubicBezTo>
                  <a:close/>
                  <a:moveTo>
                    <a:pt x="754375" y="641370"/>
                  </a:moveTo>
                  <a:cubicBezTo>
                    <a:pt x="756443" y="641364"/>
                    <a:pt x="758563" y="641518"/>
                    <a:pt x="760737" y="641834"/>
                  </a:cubicBezTo>
                  <a:cubicBezTo>
                    <a:pt x="777173" y="644226"/>
                    <a:pt x="790038" y="654959"/>
                    <a:pt x="798391" y="672117"/>
                  </a:cubicBezTo>
                  <a:cubicBezTo>
                    <a:pt x="806743" y="689275"/>
                    <a:pt x="810674" y="712865"/>
                    <a:pt x="809482" y="741292"/>
                  </a:cubicBezTo>
                  <a:cubicBezTo>
                    <a:pt x="808740" y="758977"/>
                    <a:pt x="806300" y="773087"/>
                    <a:pt x="802027" y="783845"/>
                  </a:cubicBezTo>
                  <a:cubicBezTo>
                    <a:pt x="797754" y="794603"/>
                    <a:pt x="791611" y="802032"/>
                    <a:pt x="783529" y="806155"/>
                  </a:cubicBezTo>
                  <a:cubicBezTo>
                    <a:pt x="778520" y="808710"/>
                    <a:pt x="771476" y="809959"/>
                    <a:pt x="764315" y="810005"/>
                  </a:cubicBezTo>
                  <a:cubicBezTo>
                    <a:pt x="757154" y="810052"/>
                    <a:pt x="749887" y="808888"/>
                    <a:pt x="744452" y="806419"/>
                  </a:cubicBezTo>
                  <a:cubicBezTo>
                    <a:pt x="724028" y="797143"/>
                    <a:pt x="710853" y="769083"/>
                    <a:pt x="708504" y="731093"/>
                  </a:cubicBezTo>
                  <a:cubicBezTo>
                    <a:pt x="706714" y="702156"/>
                    <a:pt x="710977" y="678683"/>
                    <a:pt x="720092" y="662957"/>
                  </a:cubicBezTo>
                  <a:cubicBezTo>
                    <a:pt x="728068" y="649197"/>
                    <a:pt x="739895" y="641407"/>
                    <a:pt x="754375" y="641370"/>
                  </a:cubicBezTo>
                  <a:close/>
                  <a:moveTo>
                    <a:pt x="199930" y="769034"/>
                  </a:moveTo>
                  <a:cubicBezTo>
                    <a:pt x="199997" y="773408"/>
                    <a:pt x="199967" y="781985"/>
                    <a:pt x="200065" y="785311"/>
                  </a:cubicBezTo>
                  <a:cubicBezTo>
                    <a:pt x="200246" y="791491"/>
                    <a:pt x="200482" y="795961"/>
                    <a:pt x="200783" y="799052"/>
                  </a:cubicBezTo>
                  <a:cubicBezTo>
                    <a:pt x="200794" y="799162"/>
                    <a:pt x="200808" y="799206"/>
                    <a:pt x="200819" y="799313"/>
                  </a:cubicBezTo>
                  <a:cubicBezTo>
                    <a:pt x="200204" y="797255"/>
                    <a:pt x="200243" y="777342"/>
                    <a:pt x="199930" y="769034"/>
                  </a:cubicBezTo>
                  <a:close/>
                  <a:moveTo>
                    <a:pt x="701928" y="817794"/>
                  </a:moveTo>
                  <a:cubicBezTo>
                    <a:pt x="701974" y="817820"/>
                    <a:pt x="702066" y="817387"/>
                    <a:pt x="702112" y="817413"/>
                  </a:cubicBezTo>
                  <a:cubicBezTo>
                    <a:pt x="702066" y="817387"/>
                    <a:pt x="701981" y="817802"/>
                    <a:pt x="701928" y="817794"/>
                  </a:cubicBezTo>
                  <a:close/>
                  <a:moveTo>
                    <a:pt x="1121736" y="873496"/>
                  </a:moveTo>
                  <a:cubicBezTo>
                    <a:pt x="1121671" y="873542"/>
                    <a:pt x="1121585" y="873607"/>
                    <a:pt x="1121504" y="873685"/>
                  </a:cubicBezTo>
                  <a:cubicBezTo>
                    <a:pt x="1121276" y="873901"/>
                    <a:pt x="1120964" y="874225"/>
                    <a:pt x="1120589" y="874636"/>
                  </a:cubicBezTo>
                  <a:cubicBezTo>
                    <a:pt x="1119839" y="875457"/>
                    <a:pt x="1118837" y="876627"/>
                    <a:pt x="1117667" y="878047"/>
                  </a:cubicBezTo>
                  <a:cubicBezTo>
                    <a:pt x="1115329" y="880888"/>
                    <a:pt x="1112311" y="884736"/>
                    <a:pt x="1109189" y="888892"/>
                  </a:cubicBezTo>
                  <a:cubicBezTo>
                    <a:pt x="1102880" y="897291"/>
                    <a:pt x="1091663" y="909824"/>
                    <a:pt x="1084133" y="916884"/>
                  </a:cubicBezTo>
                  <a:cubicBezTo>
                    <a:pt x="1080407" y="920377"/>
                    <a:pt x="1076867" y="923808"/>
                    <a:pt x="1074170" y="926513"/>
                  </a:cubicBezTo>
                  <a:cubicBezTo>
                    <a:pt x="1072822" y="927866"/>
                    <a:pt x="1071682" y="929040"/>
                    <a:pt x="1070842" y="929943"/>
                  </a:cubicBezTo>
                  <a:cubicBezTo>
                    <a:pt x="1070002" y="930846"/>
                    <a:pt x="1069419" y="931565"/>
                    <a:pt x="1069358" y="931667"/>
                  </a:cubicBezTo>
                  <a:cubicBezTo>
                    <a:pt x="1069215" y="931904"/>
                    <a:pt x="1069170" y="932603"/>
                    <a:pt x="1069550" y="933543"/>
                  </a:cubicBezTo>
                  <a:cubicBezTo>
                    <a:pt x="1069931" y="934483"/>
                    <a:pt x="1070671" y="935597"/>
                    <a:pt x="1071673" y="936599"/>
                  </a:cubicBezTo>
                  <a:cubicBezTo>
                    <a:pt x="1073738" y="938664"/>
                    <a:pt x="1074763" y="939447"/>
                    <a:pt x="1078043" y="939165"/>
                  </a:cubicBezTo>
                  <a:cubicBezTo>
                    <a:pt x="1081322" y="938883"/>
                    <a:pt x="1086785" y="937284"/>
                    <a:pt x="1096792" y="934127"/>
                  </a:cubicBezTo>
                  <a:cubicBezTo>
                    <a:pt x="1117724" y="927523"/>
                    <a:pt x="1135973" y="917026"/>
                    <a:pt x="1151725" y="902527"/>
                  </a:cubicBezTo>
                  <a:cubicBezTo>
                    <a:pt x="1153868" y="900554"/>
                    <a:pt x="1155819" y="898504"/>
                    <a:pt x="1157216" y="896822"/>
                  </a:cubicBezTo>
                  <a:cubicBezTo>
                    <a:pt x="1157914" y="895980"/>
                    <a:pt x="1158475" y="895231"/>
                    <a:pt x="1158842" y="894648"/>
                  </a:cubicBezTo>
                  <a:cubicBezTo>
                    <a:pt x="1159064" y="894295"/>
                    <a:pt x="1159192" y="893969"/>
                    <a:pt x="1159259" y="893798"/>
                  </a:cubicBezTo>
                  <a:cubicBezTo>
                    <a:pt x="1159237" y="893764"/>
                    <a:pt x="1159209" y="893728"/>
                    <a:pt x="1159172" y="893690"/>
                  </a:cubicBezTo>
                  <a:cubicBezTo>
                    <a:pt x="1158961" y="893470"/>
                    <a:pt x="1158596" y="893154"/>
                    <a:pt x="1158119" y="892786"/>
                  </a:cubicBezTo>
                  <a:cubicBezTo>
                    <a:pt x="1157166" y="892049"/>
                    <a:pt x="1155758" y="891094"/>
                    <a:pt x="1154055" y="890017"/>
                  </a:cubicBezTo>
                  <a:cubicBezTo>
                    <a:pt x="1150647" y="887863"/>
                    <a:pt x="1146050" y="885210"/>
                    <a:pt x="1141374" y="882667"/>
                  </a:cubicBezTo>
                  <a:cubicBezTo>
                    <a:pt x="1136697" y="880125"/>
                    <a:pt x="1131938" y="877690"/>
                    <a:pt x="1128203" y="875960"/>
                  </a:cubicBezTo>
                  <a:cubicBezTo>
                    <a:pt x="1126336" y="875096"/>
                    <a:pt x="1124721" y="874406"/>
                    <a:pt x="1123525" y="873975"/>
                  </a:cubicBezTo>
                  <a:cubicBezTo>
                    <a:pt x="1122927" y="873760"/>
                    <a:pt x="1122432" y="873608"/>
                    <a:pt x="1122088" y="873532"/>
                  </a:cubicBezTo>
                  <a:cubicBezTo>
                    <a:pt x="1121943" y="873500"/>
                    <a:pt x="1121815" y="873496"/>
                    <a:pt x="1121736" y="873496"/>
                  </a:cubicBezTo>
                  <a:close/>
                  <a:moveTo>
                    <a:pt x="626761" y="947523"/>
                  </a:moveTo>
                  <a:cubicBezTo>
                    <a:pt x="626136" y="947563"/>
                    <a:pt x="624180" y="947754"/>
                    <a:pt x="621571" y="948060"/>
                  </a:cubicBezTo>
                  <a:cubicBezTo>
                    <a:pt x="618625" y="948405"/>
                    <a:pt x="614707" y="948893"/>
                    <a:pt x="610302" y="949461"/>
                  </a:cubicBezTo>
                  <a:cubicBezTo>
                    <a:pt x="601492" y="950597"/>
                    <a:pt x="590728" y="952052"/>
                    <a:pt x="581845" y="953337"/>
                  </a:cubicBezTo>
                  <a:cubicBezTo>
                    <a:pt x="574558" y="954391"/>
                    <a:pt x="570878" y="955032"/>
                    <a:pt x="569585" y="955834"/>
                  </a:cubicBezTo>
                  <a:cubicBezTo>
                    <a:pt x="568939" y="956235"/>
                    <a:pt x="568811" y="956496"/>
                    <a:pt x="568754" y="957206"/>
                  </a:cubicBezTo>
                  <a:cubicBezTo>
                    <a:pt x="568698" y="957916"/>
                    <a:pt x="568877" y="959051"/>
                    <a:pt x="569153" y="960614"/>
                  </a:cubicBezTo>
                  <a:cubicBezTo>
                    <a:pt x="569760" y="964052"/>
                    <a:pt x="570763" y="969760"/>
                    <a:pt x="571382" y="973302"/>
                  </a:cubicBezTo>
                  <a:cubicBezTo>
                    <a:pt x="571997" y="976826"/>
                    <a:pt x="571085" y="981843"/>
                    <a:pt x="566308" y="995956"/>
                  </a:cubicBezTo>
                  <a:cubicBezTo>
                    <a:pt x="561531" y="1010069"/>
                    <a:pt x="552832" y="1033334"/>
                    <a:pt x="537665" y="1073275"/>
                  </a:cubicBezTo>
                  <a:cubicBezTo>
                    <a:pt x="533205" y="1085022"/>
                    <a:pt x="523728" y="1110320"/>
                    <a:pt x="516608" y="1129485"/>
                  </a:cubicBezTo>
                  <a:cubicBezTo>
                    <a:pt x="508371" y="1151660"/>
                    <a:pt x="503316" y="1164396"/>
                    <a:pt x="498767" y="1172318"/>
                  </a:cubicBezTo>
                  <a:cubicBezTo>
                    <a:pt x="494217" y="1180241"/>
                    <a:pt x="490035" y="1183367"/>
                    <a:pt x="483999" y="1185917"/>
                  </a:cubicBezTo>
                  <a:cubicBezTo>
                    <a:pt x="479771" y="1187703"/>
                    <a:pt x="477614" y="1188784"/>
                    <a:pt x="476632" y="1189931"/>
                  </a:cubicBezTo>
                  <a:cubicBezTo>
                    <a:pt x="476140" y="1190505"/>
                    <a:pt x="475876" y="1191099"/>
                    <a:pt x="475710" y="1191996"/>
                  </a:cubicBezTo>
                  <a:cubicBezTo>
                    <a:pt x="475542" y="1192893"/>
                    <a:pt x="475503" y="1194078"/>
                    <a:pt x="475503" y="1195644"/>
                  </a:cubicBezTo>
                  <a:cubicBezTo>
                    <a:pt x="475503" y="1197453"/>
                    <a:pt x="475648" y="1199250"/>
                    <a:pt x="475873" y="1200648"/>
                  </a:cubicBezTo>
                  <a:cubicBezTo>
                    <a:pt x="475986" y="1201347"/>
                    <a:pt x="476119" y="1201948"/>
                    <a:pt x="476254" y="1202383"/>
                  </a:cubicBezTo>
                  <a:cubicBezTo>
                    <a:pt x="476367" y="1202748"/>
                    <a:pt x="476468" y="1202892"/>
                    <a:pt x="476483" y="1202931"/>
                  </a:cubicBezTo>
                  <a:cubicBezTo>
                    <a:pt x="476620" y="1202961"/>
                    <a:pt x="476817" y="1202994"/>
                    <a:pt x="477093" y="1203029"/>
                  </a:cubicBezTo>
                  <a:cubicBezTo>
                    <a:pt x="477696" y="1203106"/>
                    <a:pt x="478583" y="1203182"/>
                    <a:pt x="479702" y="1203254"/>
                  </a:cubicBezTo>
                  <a:cubicBezTo>
                    <a:pt x="481940" y="1203398"/>
                    <a:pt x="485116" y="1203524"/>
                    <a:pt x="488982" y="1203624"/>
                  </a:cubicBezTo>
                  <a:cubicBezTo>
                    <a:pt x="496715" y="1203825"/>
                    <a:pt x="507216" y="1203926"/>
                    <a:pt x="518604" y="1203875"/>
                  </a:cubicBezTo>
                  <a:cubicBezTo>
                    <a:pt x="539326" y="1203782"/>
                    <a:pt x="549737" y="1203707"/>
                    <a:pt x="554690" y="1202724"/>
                  </a:cubicBezTo>
                  <a:cubicBezTo>
                    <a:pt x="557167" y="1202233"/>
                    <a:pt x="558124" y="1201596"/>
                    <a:pt x="558596" y="1200772"/>
                  </a:cubicBezTo>
                  <a:cubicBezTo>
                    <a:pt x="559410" y="1199348"/>
                    <a:pt x="559089" y="1194440"/>
                    <a:pt x="558737" y="1191949"/>
                  </a:cubicBezTo>
                  <a:cubicBezTo>
                    <a:pt x="558244" y="1190272"/>
                    <a:pt x="556751" y="1189104"/>
                    <a:pt x="556244" y="1188737"/>
                  </a:cubicBezTo>
                  <a:cubicBezTo>
                    <a:pt x="556244" y="1188737"/>
                    <a:pt x="554107" y="1187490"/>
                    <a:pt x="550881" y="1187224"/>
                  </a:cubicBezTo>
                  <a:cubicBezTo>
                    <a:pt x="547670" y="1186958"/>
                    <a:pt x="544273" y="1184913"/>
                    <a:pt x="541568" y="1181907"/>
                  </a:cubicBezTo>
                  <a:cubicBezTo>
                    <a:pt x="538863" y="1178901"/>
                    <a:pt x="536825" y="1175140"/>
                    <a:pt x="536825" y="1171705"/>
                  </a:cubicBezTo>
                  <a:cubicBezTo>
                    <a:pt x="536825" y="1170033"/>
                    <a:pt x="537491" y="1167136"/>
                    <a:pt x="538512" y="1163372"/>
                  </a:cubicBezTo>
                  <a:cubicBezTo>
                    <a:pt x="539533" y="1159608"/>
                    <a:pt x="540927" y="1155083"/>
                    <a:pt x="542421" y="1150597"/>
                  </a:cubicBezTo>
                  <a:cubicBezTo>
                    <a:pt x="543915" y="1146110"/>
                    <a:pt x="545510" y="1141664"/>
                    <a:pt x="546943" y="1138057"/>
                  </a:cubicBezTo>
                  <a:cubicBezTo>
                    <a:pt x="548376" y="1134451"/>
                    <a:pt x="549560" y="1131763"/>
                    <a:pt x="550561" y="1130450"/>
                  </a:cubicBezTo>
                  <a:cubicBezTo>
                    <a:pt x="551225" y="1129581"/>
                    <a:pt x="552267" y="1129322"/>
                    <a:pt x="553915" y="1129010"/>
                  </a:cubicBezTo>
                  <a:cubicBezTo>
                    <a:pt x="555563" y="1128697"/>
                    <a:pt x="557860" y="1128460"/>
                    <a:pt x="560981" y="1128277"/>
                  </a:cubicBezTo>
                  <a:cubicBezTo>
                    <a:pt x="567225" y="1127909"/>
                    <a:pt x="576762" y="1127761"/>
                    <a:pt x="590745" y="1127761"/>
                  </a:cubicBezTo>
                  <a:cubicBezTo>
                    <a:pt x="609581" y="1127761"/>
                    <a:pt x="619040" y="1127680"/>
                    <a:pt x="625071" y="1130559"/>
                  </a:cubicBezTo>
                  <a:cubicBezTo>
                    <a:pt x="628086" y="1131999"/>
                    <a:pt x="630158" y="1134226"/>
                    <a:pt x="631887" y="1137379"/>
                  </a:cubicBezTo>
                  <a:cubicBezTo>
                    <a:pt x="633615" y="1140532"/>
                    <a:pt x="635057" y="1144620"/>
                    <a:pt x="636979" y="1150034"/>
                  </a:cubicBezTo>
                  <a:cubicBezTo>
                    <a:pt x="641955" y="1164057"/>
                    <a:pt x="644444" y="1171662"/>
                    <a:pt x="643047" y="1177123"/>
                  </a:cubicBezTo>
                  <a:cubicBezTo>
                    <a:pt x="642348" y="1179854"/>
                    <a:pt x="640595" y="1181923"/>
                    <a:pt x="637908" y="1183681"/>
                  </a:cubicBezTo>
                  <a:cubicBezTo>
                    <a:pt x="635221" y="1185440"/>
                    <a:pt x="631580" y="1186966"/>
                    <a:pt x="626817" y="1188813"/>
                  </a:cubicBezTo>
                  <a:cubicBezTo>
                    <a:pt x="624674" y="1189644"/>
                    <a:pt x="623673" y="1190270"/>
                    <a:pt x="623093" y="1191346"/>
                  </a:cubicBezTo>
                  <a:cubicBezTo>
                    <a:pt x="622513" y="1192423"/>
                    <a:pt x="622302" y="1194233"/>
                    <a:pt x="622302" y="1197429"/>
                  </a:cubicBezTo>
                  <a:cubicBezTo>
                    <a:pt x="622302" y="1198410"/>
                    <a:pt x="622829" y="1201260"/>
                    <a:pt x="624436" y="1201973"/>
                  </a:cubicBezTo>
                  <a:cubicBezTo>
                    <a:pt x="625385" y="1202377"/>
                    <a:pt x="626677" y="1202749"/>
                    <a:pt x="628856" y="1203007"/>
                  </a:cubicBezTo>
                  <a:cubicBezTo>
                    <a:pt x="636077" y="1203865"/>
                    <a:pt x="650865" y="1203754"/>
                    <a:pt x="680363" y="1203508"/>
                  </a:cubicBezTo>
                  <a:cubicBezTo>
                    <a:pt x="709862" y="1203263"/>
                    <a:pt x="724647" y="1203127"/>
                    <a:pt x="731936" y="1202107"/>
                  </a:cubicBezTo>
                  <a:cubicBezTo>
                    <a:pt x="733644" y="1201929"/>
                    <a:pt x="735193" y="1201268"/>
                    <a:pt x="736803" y="1200736"/>
                  </a:cubicBezTo>
                  <a:cubicBezTo>
                    <a:pt x="737233" y="1200502"/>
                    <a:pt x="737760" y="1200278"/>
                    <a:pt x="737989" y="1200024"/>
                  </a:cubicBezTo>
                  <a:cubicBezTo>
                    <a:pt x="738740" y="1199192"/>
                    <a:pt x="738860" y="1197997"/>
                    <a:pt x="739002" y="1196036"/>
                  </a:cubicBezTo>
                  <a:cubicBezTo>
                    <a:pt x="739143" y="1194075"/>
                    <a:pt x="739247" y="1192618"/>
                    <a:pt x="739202" y="1191575"/>
                  </a:cubicBezTo>
                  <a:cubicBezTo>
                    <a:pt x="739155" y="1190533"/>
                    <a:pt x="738982" y="1189963"/>
                    <a:pt x="738657" y="1189547"/>
                  </a:cubicBezTo>
                  <a:cubicBezTo>
                    <a:pt x="738332" y="1189130"/>
                    <a:pt x="737754" y="1188761"/>
                    <a:pt x="736668" y="1188371"/>
                  </a:cubicBezTo>
                  <a:cubicBezTo>
                    <a:pt x="735583" y="1187981"/>
                    <a:pt x="734036" y="1187587"/>
                    <a:pt x="731957" y="1187064"/>
                  </a:cubicBezTo>
                  <a:cubicBezTo>
                    <a:pt x="728277" y="1186137"/>
                    <a:pt x="725425" y="1185547"/>
                    <a:pt x="722721" y="1183649"/>
                  </a:cubicBezTo>
                  <a:cubicBezTo>
                    <a:pt x="720016" y="1181751"/>
                    <a:pt x="717589" y="1178633"/>
                    <a:pt x="714588" y="1172841"/>
                  </a:cubicBezTo>
                  <a:cubicBezTo>
                    <a:pt x="708585" y="1161257"/>
                    <a:pt x="700160" y="1138780"/>
                    <a:pt x="682751" y="1092782"/>
                  </a:cubicBezTo>
                  <a:cubicBezTo>
                    <a:pt x="671149" y="1062124"/>
                    <a:pt x="655027" y="1019897"/>
                    <a:pt x="646927" y="998950"/>
                  </a:cubicBezTo>
                  <a:cubicBezTo>
                    <a:pt x="638823" y="977994"/>
                    <a:pt x="631200" y="957817"/>
                    <a:pt x="629902" y="953842"/>
                  </a:cubicBezTo>
                  <a:cubicBezTo>
                    <a:pt x="629292" y="951975"/>
                    <a:pt x="628561" y="950275"/>
                    <a:pt x="627902" y="949084"/>
                  </a:cubicBezTo>
                  <a:cubicBezTo>
                    <a:pt x="627572" y="948488"/>
                    <a:pt x="627257" y="948016"/>
                    <a:pt x="627020" y="947741"/>
                  </a:cubicBezTo>
                  <a:cubicBezTo>
                    <a:pt x="626899" y="947600"/>
                    <a:pt x="626788" y="947544"/>
                    <a:pt x="626755" y="947523"/>
                  </a:cubicBezTo>
                  <a:close/>
                  <a:moveTo>
                    <a:pt x="362889" y="948049"/>
                  </a:moveTo>
                  <a:cubicBezTo>
                    <a:pt x="357853" y="947875"/>
                    <a:pt x="352938" y="947890"/>
                    <a:pt x="348263" y="948122"/>
                  </a:cubicBezTo>
                  <a:cubicBezTo>
                    <a:pt x="307796" y="950127"/>
                    <a:pt x="280543" y="961698"/>
                    <a:pt x="254021" y="988109"/>
                  </a:cubicBezTo>
                  <a:cubicBezTo>
                    <a:pt x="236006" y="1006049"/>
                    <a:pt x="227114" y="1021586"/>
                    <a:pt x="220751" y="1046233"/>
                  </a:cubicBezTo>
                  <a:cubicBezTo>
                    <a:pt x="215964" y="1064776"/>
                    <a:pt x="215511" y="1095882"/>
                    <a:pt x="219757" y="1115110"/>
                  </a:cubicBezTo>
                  <a:cubicBezTo>
                    <a:pt x="230316" y="1162928"/>
                    <a:pt x="267835" y="1197150"/>
                    <a:pt x="320201" y="1206626"/>
                  </a:cubicBezTo>
                  <a:cubicBezTo>
                    <a:pt x="350543" y="1212116"/>
                    <a:pt x="392160" y="1208856"/>
                    <a:pt x="424772" y="1198409"/>
                  </a:cubicBezTo>
                  <a:cubicBezTo>
                    <a:pt x="430957" y="1196428"/>
                    <a:pt x="435617" y="1194682"/>
                    <a:pt x="438912" y="1193103"/>
                  </a:cubicBezTo>
                  <a:cubicBezTo>
                    <a:pt x="442207" y="1191525"/>
                    <a:pt x="444108" y="1190077"/>
                    <a:pt x="444814" y="1188958"/>
                  </a:cubicBezTo>
                  <a:cubicBezTo>
                    <a:pt x="445374" y="1188070"/>
                    <a:pt x="446355" y="1185505"/>
                    <a:pt x="447387" y="1182106"/>
                  </a:cubicBezTo>
                  <a:cubicBezTo>
                    <a:pt x="448418" y="1178708"/>
                    <a:pt x="449560" y="1174412"/>
                    <a:pt x="450675" y="1169767"/>
                  </a:cubicBezTo>
                  <a:cubicBezTo>
                    <a:pt x="452905" y="1160476"/>
                    <a:pt x="455033" y="1149778"/>
                    <a:pt x="456024" y="1142050"/>
                  </a:cubicBezTo>
                  <a:cubicBezTo>
                    <a:pt x="456374" y="1139324"/>
                    <a:pt x="456646" y="1137310"/>
                    <a:pt x="456645" y="1135887"/>
                  </a:cubicBezTo>
                  <a:cubicBezTo>
                    <a:pt x="456644" y="1134464"/>
                    <a:pt x="456416" y="1133745"/>
                    <a:pt x="455868" y="1133198"/>
                  </a:cubicBezTo>
                  <a:cubicBezTo>
                    <a:pt x="455321" y="1132651"/>
                    <a:pt x="454244" y="1132181"/>
                    <a:pt x="452359" y="1131783"/>
                  </a:cubicBezTo>
                  <a:cubicBezTo>
                    <a:pt x="450474" y="1131384"/>
                    <a:pt x="447836" y="1131046"/>
                    <a:pt x="444284" y="1130570"/>
                  </a:cubicBezTo>
                  <a:cubicBezTo>
                    <a:pt x="442084" y="1130276"/>
                    <a:pt x="440451" y="1130062"/>
                    <a:pt x="439239" y="1130059"/>
                  </a:cubicBezTo>
                  <a:cubicBezTo>
                    <a:pt x="438027" y="1130055"/>
                    <a:pt x="437282" y="1130232"/>
                    <a:pt x="436611" y="1130679"/>
                  </a:cubicBezTo>
                  <a:cubicBezTo>
                    <a:pt x="435269" y="1131574"/>
                    <a:pt x="434008" y="1134019"/>
                    <a:pt x="431570" y="1139168"/>
                  </a:cubicBezTo>
                  <a:cubicBezTo>
                    <a:pt x="424662" y="1153758"/>
                    <a:pt x="414234" y="1164855"/>
                    <a:pt x="400355" y="1172380"/>
                  </a:cubicBezTo>
                  <a:cubicBezTo>
                    <a:pt x="394672" y="1175461"/>
                    <a:pt x="391447" y="1177119"/>
                    <a:pt x="387151" y="1177969"/>
                  </a:cubicBezTo>
                  <a:cubicBezTo>
                    <a:pt x="382856" y="1178819"/>
                    <a:pt x="377607" y="1178862"/>
                    <a:pt x="367727" y="1178862"/>
                  </a:cubicBezTo>
                  <a:cubicBezTo>
                    <a:pt x="349346" y="1178862"/>
                    <a:pt x="345842" y="1178281"/>
                    <a:pt x="336098" y="1173716"/>
                  </a:cubicBezTo>
                  <a:cubicBezTo>
                    <a:pt x="315717" y="1164166"/>
                    <a:pt x="299537" y="1142925"/>
                    <a:pt x="292379" y="1116536"/>
                  </a:cubicBezTo>
                  <a:cubicBezTo>
                    <a:pt x="288345" y="1101660"/>
                    <a:pt x="286870" y="1069562"/>
                    <a:pt x="289440" y="1053107"/>
                  </a:cubicBezTo>
                  <a:cubicBezTo>
                    <a:pt x="295988" y="1011171"/>
                    <a:pt x="314255" y="983313"/>
                    <a:pt x="341212" y="974815"/>
                  </a:cubicBezTo>
                  <a:cubicBezTo>
                    <a:pt x="360765" y="968652"/>
                    <a:pt x="378979" y="972300"/>
                    <a:pt x="399110" y="986317"/>
                  </a:cubicBezTo>
                  <a:cubicBezTo>
                    <a:pt x="411313" y="994814"/>
                    <a:pt x="420249" y="1007510"/>
                    <a:pt x="425092" y="1023165"/>
                  </a:cubicBezTo>
                  <a:cubicBezTo>
                    <a:pt x="426064" y="1026307"/>
                    <a:pt x="426778" y="1028635"/>
                    <a:pt x="427538" y="1030235"/>
                  </a:cubicBezTo>
                  <a:cubicBezTo>
                    <a:pt x="428298" y="1031834"/>
                    <a:pt x="429021" y="1032656"/>
                    <a:pt x="430151" y="1033135"/>
                  </a:cubicBezTo>
                  <a:cubicBezTo>
                    <a:pt x="432411" y="1034091"/>
                    <a:pt x="436962" y="1033445"/>
                    <a:pt x="446269" y="1031926"/>
                  </a:cubicBezTo>
                  <a:cubicBezTo>
                    <a:pt x="447824" y="1031672"/>
                    <a:pt x="448944" y="1031468"/>
                    <a:pt x="449619" y="1031168"/>
                  </a:cubicBezTo>
                  <a:cubicBezTo>
                    <a:pt x="450294" y="1030868"/>
                    <a:pt x="450571" y="1030595"/>
                    <a:pt x="450824" y="1029778"/>
                  </a:cubicBezTo>
                  <a:cubicBezTo>
                    <a:pt x="451328" y="1028143"/>
                    <a:pt x="451107" y="1024296"/>
                    <a:pt x="450501" y="1016690"/>
                  </a:cubicBezTo>
                  <a:cubicBezTo>
                    <a:pt x="449520" y="1004391"/>
                    <a:pt x="448373" y="993829"/>
                    <a:pt x="447165" y="985718"/>
                  </a:cubicBezTo>
                  <a:cubicBezTo>
                    <a:pt x="445957" y="977607"/>
                    <a:pt x="444634" y="971875"/>
                    <a:pt x="443522" y="969553"/>
                  </a:cubicBezTo>
                  <a:cubicBezTo>
                    <a:pt x="442332" y="967071"/>
                    <a:pt x="438143" y="964074"/>
                    <a:pt x="431886" y="961354"/>
                  </a:cubicBezTo>
                  <a:cubicBezTo>
                    <a:pt x="425629" y="958634"/>
                    <a:pt x="417358" y="956094"/>
                    <a:pt x="408085" y="953976"/>
                  </a:cubicBezTo>
                  <a:cubicBezTo>
                    <a:pt x="394175" y="950799"/>
                    <a:pt x="377997" y="948572"/>
                    <a:pt x="362889" y="948049"/>
                  </a:cubicBezTo>
                  <a:close/>
                  <a:moveTo>
                    <a:pt x="862096" y="953090"/>
                  </a:moveTo>
                  <a:cubicBezTo>
                    <a:pt x="835833" y="953090"/>
                    <a:pt x="823334" y="953267"/>
                    <a:pt x="808720" y="953421"/>
                  </a:cubicBezTo>
                  <a:cubicBezTo>
                    <a:pt x="797740" y="953746"/>
                    <a:pt x="769305" y="953676"/>
                    <a:pt x="768249" y="954379"/>
                  </a:cubicBezTo>
                  <a:cubicBezTo>
                    <a:pt x="767115" y="954503"/>
                    <a:pt x="766043" y="954633"/>
                    <a:pt x="765473" y="954767"/>
                  </a:cubicBezTo>
                  <a:cubicBezTo>
                    <a:pt x="765146" y="954844"/>
                    <a:pt x="764943" y="954916"/>
                    <a:pt x="764820" y="954970"/>
                  </a:cubicBezTo>
                  <a:cubicBezTo>
                    <a:pt x="764684" y="955404"/>
                    <a:pt x="764528" y="956472"/>
                    <a:pt x="764522" y="957801"/>
                  </a:cubicBezTo>
                  <a:cubicBezTo>
                    <a:pt x="764522" y="959204"/>
                    <a:pt x="764624" y="960853"/>
                    <a:pt x="764849" y="962367"/>
                  </a:cubicBezTo>
                  <a:cubicBezTo>
                    <a:pt x="765201" y="964743"/>
                    <a:pt x="765620" y="965946"/>
                    <a:pt x="766642" y="966864"/>
                  </a:cubicBezTo>
                  <a:cubicBezTo>
                    <a:pt x="767663" y="967781"/>
                    <a:pt x="769520" y="968508"/>
                    <a:pt x="772844" y="969397"/>
                  </a:cubicBezTo>
                  <a:cubicBezTo>
                    <a:pt x="776222" y="970300"/>
                    <a:pt x="778958" y="970773"/>
                    <a:pt x="781079" y="972855"/>
                  </a:cubicBezTo>
                  <a:cubicBezTo>
                    <a:pt x="783200" y="974938"/>
                    <a:pt x="784444" y="978392"/>
                    <a:pt x="785253" y="984890"/>
                  </a:cubicBezTo>
                  <a:cubicBezTo>
                    <a:pt x="786870" y="997886"/>
                    <a:pt x="786752" y="1023479"/>
                    <a:pt x="786752" y="1076476"/>
                  </a:cubicBezTo>
                  <a:cubicBezTo>
                    <a:pt x="786752" y="1113610"/>
                    <a:pt x="786620" y="1137429"/>
                    <a:pt x="786243" y="1152560"/>
                  </a:cubicBezTo>
                  <a:cubicBezTo>
                    <a:pt x="786055" y="1160126"/>
                    <a:pt x="785809" y="1165515"/>
                    <a:pt x="785481" y="1169331"/>
                  </a:cubicBezTo>
                  <a:cubicBezTo>
                    <a:pt x="785154" y="1173147"/>
                    <a:pt x="784778" y="1175360"/>
                    <a:pt x="784197" y="1176739"/>
                  </a:cubicBezTo>
                  <a:cubicBezTo>
                    <a:pt x="783033" y="1179495"/>
                    <a:pt x="781636" y="1181513"/>
                    <a:pt x="779195" y="1183170"/>
                  </a:cubicBezTo>
                  <a:cubicBezTo>
                    <a:pt x="776755" y="1184826"/>
                    <a:pt x="773340" y="1186154"/>
                    <a:pt x="767988" y="1187873"/>
                  </a:cubicBezTo>
                  <a:cubicBezTo>
                    <a:pt x="766977" y="1188198"/>
                    <a:pt x="766470" y="1188654"/>
                    <a:pt x="766032" y="1189928"/>
                  </a:cubicBezTo>
                  <a:cubicBezTo>
                    <a:pt x="765594" y="1191202"/>
                    <a:pt x="765382" y="1193304"/>
                    <a:pt x="765382" y="1196457"/>
                  </a:cubicBezTo>
                  <a:cubicBezTo>
                    <a:pt x="765382" y="1198108"/>
                    <a:pt x="765617" y="1198973"/>
                    <a:pt x="765970" y="1199817"/>
                  </a:cubicBezTo>
                  <a:cubicBezTo>
                    <a:pt x="766953" y="1201731"/>
                    <a:pt x="770515" y="1202665"/>
                    <a:pt x="772245" y="1202902"/>
                  </a:cubicBezTo>
                  <a:cubicBezTo>
                    <a:pt x="779745" y="1203933"/>
                    <a:pt x="795113" y="1203948"/>
                    <a:pt x="825774" y="1203948"/>
                  </a:cubicBezTo>
                  <a:cubicBezTo>
                    <a:pt x="856434" y="1203948"/>
                    <a:pt x="871803" y="1203933"/>
                    <a:pt x="879306" y="1202920"/>
                  </a:cubicBezTo>
                  <a:cubicBezTo>
                    <a:pt x="883057" y="1202414"/>
                    <a:pt x="884717" y="1201647"/>
                    <a:pt x="885418" y="1200797"/>
                  </a:cubicBezTo>
                  <a:cubicBezTo>
                    <a:pt x="886118" y="1199947"/>
                    <a:pt x="886165" y="1198673"/>
                    <a:pt x="886165" y="1196605"/>
                  </a:cubicBezTo>
                  <a:cubicBezTo>
                    <a:pt x="886165" y="1194538"/>
                    <a:pt x="886165" y="1193009"/>
                    <a:pt x="885994" y="1191945"/>
                  </a:cubicBezTo>
                  <a:cubicBezTo>
                    <a:pt x="885831" y="1190882"/>
                    <a:pt x="885576" y="1190355"/>
                    <a:pt x="885054" y="1189924"/>
                  </a:cubicBezTo>
                  <a:cubicBezTo>
                    <a:pt x="884011" y="1189061"/>
                    <a:pt x="881198" y="1188605"/>
                    <a:pt x="875408" y="1187950"/>
                  </a:cubicBezTo>
                  <a:cubicBezTo>
                    <a:pt x="866198" y="1186907"/>
                    <a:pt x="862310" y="1185410"/>
                    <a:pt x="858132" y="1181232"/>
                  </a:cubicBezTo>
                  <a:cubicBezTo>
                    <a:pt x="855561" y="1178660"/>
                    <a:pt x="854023" y="1176934"/>
                    <a:pt x="853367" y="1170910"/>
                  </a:cubicBezTo>
                  <a:cubicBezTo>
                    <a:pt x="852712" y="1164886"/>
                    <a:pt x="852717" y="1154375"/>
                    <a:pt x="852717" y="1133321"/>
                  </a:cubicBezTo>
                  <a:cubicBezTo>
                    <a:pt x="852717" y="1112267"/>
                    <a:pt x="852580" y="1101764"/>
                    <a:pt x="855599" y="1096117"/>
                  </a:cubicBezTo>
                  <a:cubicBezTo>
                    <a:pt x="857109" y="1093294"/>
                    <a:pt x="859551" y="1091823"/>
                    <a:pt x="862836" y="1091221"/>
                  </a:cubicBezTo>
                  <a:cubicBezTo>
                    <a:pt x="866121" y="1090620"/>
                    <a:pt x="870309" y="1090751"/>
                    <a:pt x="875854" y="1090906"/>
                  </a:cubicBezTo>
                  <a:cubicBezTo>
                    <a:pt x="886685" y="1091209"/>
                    <a:pt x="892268" y="1091381"/>
                    <a:pt x="896004" y="1092198"/>
                  </a:cubicBezTo>
                  <a:cubicBezTo>
                    <a:pt x="899740" y="1093015"/>
                    <a:pt x="901567" y="1094577"/>
                    <a:pt x="904366" y="1097261"/>
                  </a:cubicBezTo>
                  <a:cubicBezTo>
                    <a:pt x="909456" y="1102141"/>
                    <a:pt x="913115" y="1110667"/>
                    <a:pt x="916756" y="1125511"/>
                  </a:cubicBezTo>
                  <a:lnTo>
                    <a:pt x="916756" y="1125511"/>
                  </a:lnTo>
                  <a:lnTo>
                    <a:pt x="916756" y="1125511"/>
                  </a:lnTo>
                  <a:cubicBezTo>
                    <a:pt x="916786" y="1125528"/>
                    <a:pt x="916888" y="1125628"/>
                    <a:pt x="917119" y="1125711"/>
                  </a:cubicBezTo>
                  <a:cubicBezTo>
                    <a:pt x="917539" y="1125862"/>
                    <a:pt x="918230" y="1126010"/>
                    <a:pt x="919086" y="1126114"/>
                  </a:cubicBezTo>
                  <a:cubicBezTo>
                    <a:pt x="920799" y="1126321"/>
                    <a:pt x="923196" y="1126371"/>
                    <a:pt x="925841" y="1126186"/>
                  </a:cubicBezTo>
                  <a:cubicBezTo>
                    <a:pt x="929236" y="1125948"/>
                    <a:pt x="932540" y="1123756"/>
                    <a:pt x="933295" y="1120782"/>
                  </a:cubicBezTo>
                  <a:cubicBezTo>
                    <a:pt x="934379" y="1115359"/>
                    <a:pt x="934288" y="1104137"/>
                    <a:pt x="934039" y="1081796"/>
                  </a:cubicBezTo>
                  <a:cubicBezTo>
                    <a:pt x="933790" y="1059455"/>
                    <a:pt x="933635" y="1048235"/>
                    <a:pt x="932464" y="1042890"/>
                  </a:cubicBezTo>
                  <a:cubicBezTo>
                    <a:pt x="931879" y="1040218"/>
                    <a:pt x="931137" y="1039164"/>
                    <a:pt x="930123" y="1038626"/>
                  </a:cubicBezTo>
                  <a:cubicBezTo>
                    <a:pt x="929109" y="1038087"/>
                    <a:pt x="927503" y="1038034"/>
                    <a:pt x="925180" y="1038034"/>
                  </a:cubicBezTo>
                  <a:cubicBezTo>
                    <a:pt x="920625" y="1038035"/>
                    <a:pt x="918370" y="1038176"/>
                    <a:pt x="917460" y="1038731"/>
                  </a:cubicBezTo>
                  <a:cubicBezTo>
                    <a:pt x="917006" y="1039008"/>
                    <a:pt x="916749" y="1039358"/>
                    <a:pt x="916484" y="1040121"/>
                  </a:cubicBezTo>
                  <a:cubicBezTo>
                    <a:pt x="916220" y="1040884"/>
                    <a:pt x="916011" y="1042023"/>
                    <a:pt x="915755" y="1043565"/>
                  </a:cubicBezTo>
                  <a:cubicBezTo>
                    <a:pt x="914441" y="1051456"/>
                    <a:pt x="911716" y="1056644"/>
                    <a:pt x="906271" y="1061574"/>
                  </a:cubicBezTo>
                  <a:cubicBezTo>
                    <a:pt x="904403" y="1063265"/>
                    <a:pt x="902300" y="1064336"/>
                    <a:pt x="898225" y="1064967"/>
                  </a:cubicBezTo>
                  <a:cubicBezTo>
                    <a:pt x="894151" y="1065599"/>
                    <a:pt x="888015" y="1065879"/>
                    <a:pt x="877629" y="1066161"/>
                  </a:cubicBezTo>
                  <a:cubicBezTo>
                    <a:pt x="871638" y="1066324"/>
                    <a:pt x="867115" y="1066461"/>
                    <a:pt x="863584" y="1065831"/>
                  </a:cubicBezTo>
                  <a:cubicBezTo>
                    <a:pt x="860052" y="1065201"/>
                    <a:pt x="857446" y="1063672"/>
                    <a:pt x="855820" y="1060710"/>
                  </a:cubicBezTo>
                  <a:cubicBezTo>
                    <a:pt x="852570" y="1054787"/>
                    <a:pt x="852708" y="1043724"/>
                    <a:pt x="852707" y="1021564"/>
                  </a:cubicBezTo>
                  <a:cubicBezTo>
                    <a:pt x="852705" y="999405"/>
                    <a:pt x="852552" y="988320"/>
                    <a:pt x="856151" y="982375"/>
                  </a:cubicBezTo>
                  <a:cubicBezTo>
                    <a:pt x="857950" y="979403"/>
                    <a:pt x="860783" y="977899"/>
                    <a:pt x="864654" y="977261"/>
                  </a:cubicBezTo>
                  <a:cubicBezTo>
                    <a:pt x="868526" y="976625"/>
                    <a:pt x="873516" y="976742"/>
                    <a:pt x="880137" y="976884"/>
                  </a:cubicBezTo>
                  <a:cubicBezTo>
                    <a:pt x="887435" y="977040"/>
                    <a:pt x="894841" y="977386"/>
                    <a:pt x="900907" y="977817"/>
                  </a:cubicBezTo>
                  <a:cubicBezTo>
                    <a:pt x="906973" y="978248"/>
                    <a:pt x="911613" y="978735"/>
                    <a:pt x="913719" y="979287"/>
                  </a:cubicBezTo>
                  <a:cubicBezTo>
                    <a:pt x="927135" y="982804"/>
                    <a:pt x="936832" y="994529"/>
                    <a:pt x="941748" y="1012785"/>
                  </a:cubicBezTo>
                  <a:cubicBezTo>
                    <a:pt x="942279" y="1014757"/>
                    <a:pt x="942680" y="1016217"/>
                    <a:pt x="943101" y="1017231"/>
                  </a:cubicBezTo>
                  <a:cubicBezTo>
                    <a:pt x="943523" y="1018245"/>
                    <a:pt x="943919" y="1018771"/>
                    <a:pt x="944506" y="1019140"/>
                  </a:cubicBezTo>
                  <a:cubicBezTo>
                    <a:pt x="945681" y="1019879"/>
                    <a:pt x="948183" y="1019986"/>
                    <a:pt x="953391" y="1019986"/>
                  </a:cubicBezTo>
                  <a:cubicBezTo>
                    <a:pt x="955994" y="1019986"/>
                    <a:pt x="957884" y="1019950"/>
                    <a:pt x="959078" y="1019525"/>
                  </a:cubicBezTo>
                  <a:cubicBezTo>
                    <a:pt x="960271" y="1019099"/>
                    <a:pt x="960918" y="1018432"/>
                    <a:pt x="961437" y="1016549"/>
                  </a:cubicBezTo>
                  <a:cubicBezTo>
                    <a:pt x="962473" y="1012782"/>
                    <a:pt x="962201" y="1004482"/>
                    <a:pt x="961528" y="988012"/>
                  </a:cubicBezTo>
                  <a:cubicBezTo>
                    <a:pt x="961158" y="978959"/>
                    <a:pt x="960723" y="970565"/>
                    <a:pt x="960319" y="964345"/>
                  </a:cubicBezTo>
                  <a:cubicBezTo>
                    <a:pt x="960117" y="961235"/>
                    <a:pt x="959922" y="958668"/>
                    <a:pt x="959749" y="956839"/>
                  </a:cubicBezTo>
                  <a:cubicBezTo>
                    <a:pt x="959662" y="955925"/>
                    <a:pt x="959582" y="955196"/>
                    <a:pt x="959510" y="954687"/>
                  </a:cubicBezTo>
                  <a:cubicBezTo>
                    <a:pt x="959489" y="954547"/>
                    <a:pt x="959474" y="954472"/>
                    <a:pt x="959456" y="954368"/>
                  </a:cubicBezTo>
                  <a:cubicBezTo>
                    <a:pt x="959128" y="954326"/>
                    <a:pt x="958643" y="954278"/>
                    <a:pt x="957997" y="954234"/>
                  </a:cubicBezTo>
                  <a:cubicBezTo>
                    <a:pt x="956659" y="954142"/>
                    <a:pt x="954692" y="954054"/>
                    <a:pt x="952175" y="953969"/>
                  </a:cubicBezTo>
                  <a:cubicBezTo>
                    <a:pt x="947142" y="953797"/>
                    <a:pt x="939907" y="953641"/>
                    <a:pt x="931017" y="953511"/>
                  </a:cubicBezTo>
                  <a:cubicBezTo>
                    <a:pt x="913237" y="953251"/>
                    <a:pt x="888828" y="953090"/>
                    <a:pt x="862089" y="953090"/>
                  </a:cubicBezTo>
                  <a:close/>
                  <a:moveTo>
                    <a:pt x="1027614" y="953090"/>
                  </a:moveTo>
                  <a:cubicBezTo>
                    <a:pt x="1014079" y="953168"/>
                    <a:pt x="1005735" y="953403"/>
                    <a:pt x="1000662" y="954027"/>
                  </a:cubicBezTo>
                  <a:cubicBezTo>
                    <a:pt x="998126" y="954339"/>
                    <a:pt x="996419" y="954753"/>
                    <a:pt x="995342" y="955235"/>
                  </a:cubicBezTo>
                  <a:cubicBezTo>
                    <a:pt x="994264" y="955717"/>
                    <a:pt x="993835" y="956192"/>
                    <a:pt x="993574" y="956810"/>
                  </a:cubicBezTo>
                  <a:cubicBezTo>
                    <a:pt x="993053" y="958046"/>
                    <a:pt x="993491" y="960359"/>
                    <a:pt x="993320" y="963684"/>
                  </a:cubicBezTo>
                  <a:cubicBezTo>
                    <a:pt x="993246" y="965159"/>
                    <a:pt x="993454" y="965845"/>
                    <a:pt x="994602" y="966729"/>
                  </a:cubicBezTo>
                  <a:cubicBezTo>
                    <a:pt x="995748" y="967614"/>
                    <a:pt x="997983" y="968543"/>
                    <a:pt x="1001704" y="969720"/>
                  </a:cubicBezTo>
                  <a:cubicBezTo>
                    <a:pt x="1005791" y="971013"/>
                    <a:pt x="1008995" y="971734"/>
                    <a:pt x="1011478" y="973995"/>
                  </a:cubicBezTo>
                  <a:cubicBezTo>
                    <a:pt x="1013961" y="976256"/>
                    <a:pt x="1015469" y="979901"/>
                    <a:pt x="1016403" y="986621"/>
                  </a:cubicBezTo>
                  <a:cubicBezTo>
                    <a:pt x="1018271" y="1000061"/>
                    <a:pt x="1017965" y="1026265"/>
                    <a:pt x="1017673" y="1080805"/>
                  </a:cubicBezTo>
                  <a:cubicBezTo>
                    <a:pt x="1017420" y="1127937"/>
                    <a:pt x="1017296" y="1151489"/>
                    <a:pt x="1016621" y="1163938"/>
                  </a:cubicBezTo>
                  <a:cubicBezTo>
                    <a:pt x="1016283" y="1170163"/>
                    <a:pt x="1015817" y="1173618"/>
                    <a:pt x="1015075" y="1175929"/>
                  </a:cubicBezTo>
                  <a:cubicBezTo>
                    <a:pt x="1014332" y="1178241"/>
                    <a:pt x="1013241" y="1179375"/>
                    <a:pt x="1012022" y="1180593"/>
                  </a:cubicBezTo>
                  <a:cubicBezTo>
                    <a:pt x="1009160" y="1183454"/>
                    <a:pt x="1004180" y="1186228"/>
                    <a:pt x="1000466" y="1186988"/>
                  </a:cubicBezTo>
                  <a:cubicBezTo>
                    <a:pt x="997923" y="1187508"/>
                    <a:pt x="996526" y="1188052"/>
                    <a:pt x="995625" y="1188966"/>
                  </a:cubicBezTo>
                  <a:cubicBezTo>
                    <a:pt x="994724" y="1189880"/>
                    <a:pt x="994154" y="1191341"/>
                    <a:pt x="993582" y="1193985"/>
                  </a:cubicBezTo>
                  <a:cubicBezTo>
                    <a:pt x="993209" y="1195708"/>
                    <a:pt x="992957" y="1197548"/>
                    <a:pt x="992856" y="1199088"/>
                  </a:cubicBezTo>
                  <a:cubicBezTo>
                    <a:pt x="992759" y="1200547"/>
                    <a:pt x="992856" y="1201702"/>
                    <a:pt x="992965" y="1202097"/>
                  </a:cubicBezTo>
                  <a:cubicBezTo>
                    <a:pt x="993084" y="1202149"/>
                    <a:pt x="993265" y="1202220"/>
                    <a:pt x="993572" y="1202293"/>
                  </a:cubicBezTo>
                  <a:cubicBezTo>
                    <a:pt x="994090" y="1202416"/>
                    <a:pt x="995116" y="1202531"/>
                    <a:pt x="996127" y="1202645"/>
                  </a:cubicBezTo>
                  <a:cubicBezTo>
                    <a:pt x="997126" y="1203383"/>
                    <a:pt x="1026842" y="1203164"/>
                    <a:pt x="1038626" y="1203436"/>
                  </a:cubicBezTo>
                  <a:cubicBezTo>
                    <a:pt x="1053351" y="1203508"/>
                    <a:pt x="1065414" y="1203625"/>
                    <a:pt x="1091701" y="1203497"/>
                  </a:cubicBezTo>
                  <a:cubicBezTo>
                    <a:pt x="1139909" y="1203263"/>
                    <a:pt x="1164121" y="1203111"/>
                    <a:pt x="1176964" y="1202086"/>
                  </a:cubicBezTo>
                  <a:cubicBezTo>
                    <a:pt x="1186214" y="1201108"/>
                    <a:pt x="1188627" y="1200204"/>
                    <a:pt x="1189532" y="1199640"/>
                  </a:cubicBezTo>
                  <a:cubicBezTo>
                    <a:pt x="1191177" y="1198614"/>
                    <a:pt x="1191506" y="1197408"/>
                    <a:pt x="1192138" y="1195317"/>
                  </a:cubicBezTo>
                  <a:cubicBezTo>
                    <a:pt x="1193479" y="1190877"/>
                    <a:pt x="1196323" y="1177009"/>
                    <a:pt x="1198377" y="1164769"/>
                  </a:cubicBezTo>
                  <a:cubicBezTo>
                    <a:pt x="1200434" y="1152505"/>
                    <a:pt x="1202506" y="1140172"/>
                    <a:pt x="1202979" y="1137361"/>
                  </a:cubicBezTo>
                  <a:cubicBezTo>
                    <a:pt x="1203193" y="1136083"/>
                    <a:pt x="1203325" y="1135151"/>
                    <a:pt x="1203280" y="1134642"/>
                  </a:cubicBezTo>
                  <a:cubicBezTo>
                    <a:pt x="1203235" y="1134134"/>
                    <a:pt x="1203228" y="1134099"/>
                    <a:pt x="1202775" y="1133888"/>
                  </a:cubicBezTo>
                  <a:cubicBezTo>
                    <a:pt x="1201868" y="1133465"/>
                    <a:pt x="1198844" y="1133336"/>
                    <a:pt x="1192933" y="1133336"/>
                  </a:cubicBezTo>
                  <a:cubicBezTo>
                    <a:pt x="1189977" y="1133336"/>
                    <a:pt x="1187775" y="1133338"/>
                    <a:pt x="1186117" y="1133525"/>
                  </a:cubicBezTo>
                  <a:cubicBezTo>
                    <a:pt x="1184458" y="1133711"/>
                    <a:pt x="1183378" y="1134059"/>
                    <a:pt x="1182473" y="1134722"/>
                  </a:cubicBezTo>
                  <a:cubicBezTo>
                    <a:pt x="1180663" y="1136049"/>
                    <a:pt x="1179316" y="1139038"/>
                    <a:pt x="1176670" y="1145309"/>
                  </a:cubicBezTo>
                  <a:cubicBezTo>
                    <a:pt x="1169437" y="1162448"/>
                    <a:pt x="1157424" y="1174676"/>
                    <a:pt x="1144558" y="1177581"/>
                  </a:cubicBezTo>
                  <a:cubicBezTo>
                    <a:pt x="1134470" y="1179858"/>
                    <a:pt x="1119126" y="1180781"/>
                    <a:pt x="1102149" y="1180172"/>
                  </a:cubicBezTo>
                  <a:cubicBezTo>
                    <a:pt x="1097603" y="1180009"/>
                    <a:pt x="1094147" y="1179923"/>
                    <a:pt x="1091388" y="1179029"/>
                  </a:cubicBezTo>
                  <a:cubicBezTo>
                    <a:pt x="1088629" y="1178135"/>
                    <a:pt x="1086627" y="1176289"/>
                    <a:pt x="1085429" y="1173069"/>
                  </a:cubicBezTo>
                  <a:cubicBezTo>
                    <a:pt x="1083033" y="1166630"/>
                    <a:pt x="1083135" y="1154671"/>
                    <a:pt x="1083135" y="1130549"/>
                  </a:cubicBezTo>
                  <a:cubicBezTo>
                    <a:pt x="1083135" y="1110108"/>
                    <a:pt x="1083037" y="1099936"/>
                    <a:pt x="1085357" y="1094419"/>
                  </a:cubicBezTo>
                  <a:cubicBezTo>
                    <a:pt x="1086517" y="1091661"/>
                    <a:pt x="1088465" y="1090100"/>
                    <a:pt x="1091080" y="1089411"/>
                  </a:cubicBezTo>
                  <a:cubicBezTo>
                    <a:pt x="1093694" y="1088721"/>
                    <a:pt x="1096956" y="1088748"/>
                    <a:pt x="1101253" y="1088750"/>
                  </a:cubicBezTo>
                  <a:cubicBezTo>
                    <a:pt x="1106009" y="1088754"/>
                    <a:pt x="1111119" y="1088975"/>
                    <a:pt x="1115542" y="1089334"/>
                  </a:cubicBezTo>
                  <a:cubicBezTo>
                    <a:pt x="1119964" y="1089694"/>
                    <a:pt x="1123659" y="1090171"/>
                    <a:pt x="1125754" y="1090753"/>
                  </a:cubicBezTo>
                  <a:cubicBezTo>
                    <a:pt x="1134171" y="1093091"/>
                    <a:pt x="1140066" y="1101019"/>
                    <a:pt x="1141872" y="1112010"/>
                  </a:cubicBezTo>
                  <a:cubicBezTo>
                    <a:pt x="1142156" y="1113737"/>
                    <a:pt x="1142438" y="1114999"/>
                    <a:pt x="1142837" y="1115814"/>
                  </a:cubicBezTo>
                  <a:cubicBezTo>
                    <a:pt x="1143237" y="1116629"/>
                    <a:pt x="1143664" y="1117034"/>
                    <a:pt x="1144590" y="1117342"/>
                  </a:cubicBezTo>
                  <a:cubicBezTo>
                    <a:pt x="1146429" y="1117953"/>
                    <a:pt x="1150343" y="1117708"/>
                    <a:pt x="1157667" y="1116892"/>
                  </a:cubicBezTo>
                  <a:cubicBezTo>
                    <a:pt x="1157685" y="1116872"/>
                    <a:pt x="1157695" y="1116848"/>
                    <a:pt x="1157713" y="1116812"/>
                  </a:cubicBezTo>
                  <a:cubicBezTo>
                    <a:pt x="1157828" y="1116589"/>
                    <a:pt x="1157989" y="1116116"/>
                    <a:pt x="1158131" y="1115422"/>
                  </a:cubicBezTo>
                  <a:cubicBezTo>
                    <a:pt x="1158413" y="1114034"/>
                    <a:pt x="1158653" y="1111762"/>
                    <a:pt x="1158831" y="1108464"/>
                  </a:cubicBezTo>
                  <a:cubicBezTo>
                    <a:pt x="1159187" y="1101869"/>
                    <a:pt x="1159321" y="1091152"/>
                    <a:pt x="1159321" y="1074715"/>
                  </a:cubicBezTo>
                  <a:cubicBezTo>
                    <a:pt x="1159321" y="1053302"/>
                    <a:pt x="1159289" y="1042538"/>
                    <a:pt x="1158250" y="1037497"/>
                  </a:cubicBezTo>
                  <a:cubicBezTo>
                    <a:pt x="1157731" y="1034976"/>
                    <a:pt x="1157066" y="1034061"/>
                    <a:pt x="1156171" y="1033628"/>
                  </a:cubicBezTo>
                  <a:cubicBezTo>
                    <a:pt x="1155276" y="1033196"/>
                    <a:pt x="1153779" y="1033229"/>
                    <a:pt x="1151601" y="1033367"/>
                  </a:cubicBezTo>
                  <a:cubicBezTo>
                    <a:pt x="1147487" y="1033628"/>
                    <a:pt x="1145411" y="1033917"/>
                    <a:pt x="1144386" y="1034619"/>
                  </a:cubicBezTo>
                  <a:cubicBezTo>
                    <a:pt x="1143874" y="1034970"/>
                    <a:pt x="1143529" y="1035425"/>
                    <a:pt x="1143181" y="1036234"/>
                  </a:cubicBezTo>
                  <a:cubicBezTo>
                    <a:pt x="1142834" y="1037043"/>
                    <a:pt x="1142521" y="1038184"/>
                    <a:pt x="1142147" y="1039714"/>
                  </a:cubicBezTo>
                  <a:cubicBezTo>
                    <a:pt x="1139698" y="1049755"/>
                    <a:pt x="1136649" y="1056109"/>
                    <a:pt x="1130610" y="1059832"/>
                  </a:cubicBezTo>
                  <a:cubicBezTo>
                    <a:pt x="1124570" y="1063555"/>
                    <a:pt x="1115829" y="1064582"/>
                    <a:pt x="1102058" y="1064582"/>
                  </a:cubicBezTo>
                  <a:cubicBezTo>
                    <a:pt x="1097559" y="1064582"/>
                    <a:pt x="1094144" y="1064602"/>
                    <a:pt x="1091417" y="1063882"/>
                  </a:cubicBezTo>
                  <a:cubicBezTo>
                    <a:pt x="1088689" y="1063162"/>
                    <a:pt x="1086668" y="1061546"/>
                    <a:pt x="1085457" y="1058670"/>
                  </a:cubicBezTo>
                  <a:cubicBezTo>
                    <a:pt x="1083036" y="1052920"/>
                    <a:pt x="1083135" y="1042284"/>
                    <a:pt x="1083135" y="1020915"/>
                  </a:cubicBezTo>
                  <a:cubicBezTo>
                    <a:pt x="1083135" y="999545"/>
                    <a:pt x="1082990" y="988860"/>
                    <a:pt x="1086336" y="983057"/>
                  </a:cubicBezTo>
                  <a:cubicBezTo>
                    <a:pt x="1088009" y="980156"/>
                    <a:pt x="1090663" y="978638"/>
                    <a:pt x="1094277" y="977947"/>
                  </a:cubicBezTo>
                  <a:cubicBezTo>
                    <a:pt x="1097890" y="977257"/>
                    <a:pt x="1102530" y="977278"/>
                    <a:pt x="1108685" y="977287"/>
                  </a:cubicBezTo>
                  <a:cubicBezTo>
                    <a:pt x="1128864" y="977320"/>
                    <a:pt x="1134951" y="977984"/>
                    <a:pt x="1141465" y="980942"/>
                  </a:cubicBezTo>
                  <a:cubicBezTo>
                    <a:pt x="1150947" y="985246"/>
                    <a:pt x="1158830" y="996154"/>
                    <a:pt x="1162123" y="1009170"/>
                  </a:cubicBezTo>
                  <a:cubicBezTo>
                    <a:pt x="1162675" y="1011352"/>
                    <a:pt x="1163090" y="1012974"/>
                    <a:pt x="1163524" y="1014128"/>
                  </a:cubicBezTo>
                  <a:cubicBezTo>
                    <a:pt x="1163957" y="1015282"/>
                    <a:pt x="1164379" y="1015928"/>
                    <a:pt x="1164954" y="1016371"/>
                  </a:cubicBezTo>
                  <a:cubicBezTo>
                    <a:pt x="1166102" y="1017257"/>
                    <a:pt x="1168410" y="1017486"/>
                    <a:pt x="1173334" y="1017772"/>
                  </a:cubicBezTo>
                  <a:cubicBezTo>
                    <a:pt x="1175796" y="1017915"/>
                    <a:pt x="1177591" y="1017983"/>
                    <a:pt x="1178705" y="1017674"/>
                  </a:cubicBezTo>
                  <a:cubicBezTo>
                    <a:pt x="1179819" y="1017365"/>
                    <a:pt x="1180366" y="1016871"/>
                    <a:pt x="1180846" y="1015260"/>
                  </a:cubicBezTo>
                  <a:cubicBezTo>
                    <a:pt x="1181806" y="1012039"/>
                    <a:pt x="1181569" y="1004622"/>
                    <a:pt x="1180937" y="989935"/>
                  </a:cubicBezTo>
                  <a:cubicBezTo>
                    <a:pt x="1180590" y="981865"/>
                    <a:pt x="1180149" y="974059"/>
                    <a:pt x="1179722" y="967989"/>
                  </a:cubicBezTo>
                  <a:cubicBezTo>
                    <a:pt x="1179508" y="964953"/>
                    <a:pt x="1179295" y="962352"/>
                    <a:pt x="1179101" y="960374"/>
                  </a:cubicBezTo>
                  <a:cubicBezTo>
                    <a:pt x="1178907" y="958397"/>
                    <a:pt x="1178705" y="956976"/>
                    <a:pt x="1178600" y="956578"/>
                  </a:cubicBezTo>
                  <a:cubicBezTo>
                    <a:pt x="1178463" y="956055"/>
                    <a:pt x="1178364" y="955732"/>
                    <a:pt x="1178201" y="955504"/>
                  </a:cubicBezTo>
                  <a:cubicBezTo>
                    <a:pt x="1178037" y="955276"/>
                    <a:pt x="1177782" y="955049"/>
                    <a:pt x="1177094" y="954796"/>
                  </a:cubicBezTo>
                  <a:cubicBezTo>
                    <a:pt x="1175717" y="954291"/>
                    <a:pt x="1172741" y="953873"/>
                    <a:pt x="1166906" y="953613"/>
                  </a:cubicBezTo>
                  <a:cubicBezTo>
                    <a:pt x="1155237" y="953092"/>
                    <a:pt x="1132051" y="953090"/>
                    <a:pt x="1085705" y="953090"/>
                  </a:cubicBezTo>
                  <a:cubicBezTo>
                    <a:pt x="1059873" y="953090"/>
                    <a:pt x="1041148" y="953012"/>
                    <a:pt x="1027614" y="953090"/>
                  </a:cubicBezTo>
                  <a:close/>
                  <a:moveTo>
                    <a:pt x="589053" y="1017289"/>
                  </a:moveTo>
                  <a:cubicBezTo>
                    <a:pt x="589207" y="1017294"/>
                    <a:pt x="589359" y="1017322"/>
                    <a:pt x="589503" y="1017379"/>
                  </a:cubicBezTo>
                  <a:cubicBezTo>
                    <a:pt x="590076" y="1017608"/>
                    <a:pt x="590374" y="1018038"/>
                    <a:pt x="590650" y="1018519"/>
                  </a:cubicBezTo>
                  <a:cubicBezTo>
                    <a:pt x="591201" y="1019481"/>
                    <a:pt x="591649" y="1020881"/>
                    <a:pt x="592207" y="1022802"/>
                  </a:cubicBezTo>
                  <a:cubicBezTo>
                    <a:pt x="593194" y="1026203"/>
                    <a:pt x="597203" y="1037776"/>
                    <a:pt x="601861" y="1050834"/>
                  </a:cubicBezTo>
                  <a:cubicBezTo>
                    <a:pt x="606518" y="1063893"/>
                    <a:pt x="611842" y="1078500"/>
                    <a:pt x="615521" y="1088165"/>
                  </a:cubicBezTo>
                  <a:cubicBezTo>
                    <a:pt x="617012" y="1092083"/>
                    <a:pt x="619090" y="1097805"/>
                    <a:pt x="620021" y="1100991"/>
                  </a:cubicBezTo>
                  <a:cubicBezTo>
                    <a:pt x="620148" y="1101423"/>
                    <a:pt x="620248" y="1101791"/>
                    <a:pt x="620319" y="1102095"/>
                  </a:cubicBezTo>
                  <a:cubicBezTo>
                    <a:pt x="620390" y="1102398"/>
                    <a:pt x="620442" y="1102596"/>
                    <a:pt x="620442" y="1102897"/>
                  </a:cubicBezTo>
                  <a:cubicBezTo>
                    <a:pt x="620442" y="1103222"/>
                    <a:pt x="620278" y="1103483"/>
                    <a:pt x="620144" y="1103623"/>
                  </a:cubicBezTo>
                  <a:cubicBezTo>
                    <a:pt x="620010" y="1103762"/>
                    <a:pt x="619890" y="1103831"/>
                    <a:pt x="619781" y="1103888"/>
                  </a:cubicBezTo>
                  <a:cubicBezTo>
                    <a:pt x="619563" y="1104001"/>
                    <a:pt x="619363" y="1104061"/>
                    <a:pt x="619121" y="1104123"/>
                  </a:cubicBezTo>
                  <a:cubicBezTo>
                    <a:pt x="618636" y="1104249"/>
                    <a:pt x="618007" y="1104353"/>
                    <a:pt x="617208" y="1104454"/>
                  </a:cubicBezTo>
                  <a:cubicBezTo>
                    <a:pt x="615610" y="1104655"/>
                    <a:pt x="613347" y="1104831"/>
                    <a:pt x="610556" y="1104980"/>
                  </a:cubicBezTo>
                  <a:cubicBezTo>
                    <a:pt x="604973" y="1105278"/>
                    <a:pt x="597298" y="1105463"/>
                    <a:pt x="588852" y="1105463"/>
                  </a:cubicBezTo>
                  <a:cubicBezTo>
                    <a:pt x="580414" y="1105463"/>
                    <a:pt x="572741" y="1105363"/>
                    <a:pt x="567171" y="1105205"/>
                  </a:cubicBezTo>
                  <a:cubicBezTo>
                    <a:pt x="564386" y="1105126"/>
                    <a:pt x="562127" y="1105031"/>
                    <a:pt x="560547" y="1104925"/>
                  </a:cubicBezTo>
                  <a:cubicBezTo>
                    <a:pt x="559758" y="1104873"/>
                    <a:pt x="559142" y="1104817"/>
                    <a:pt x="558689" y="1104755"/>
                  </a:cubicBezTo>
                  <a:cubicBezTo>
                    <a:pt x="558463" y="1104724"/>
                    <a:pt x="558284" y="1104697"/>
                    <a:pt x="558101" y="1104646"/>
                  </a:cubicBezTo>
                  <a:cubicBezTo>
                    <a:pt x="558010" y="1104621"/>
                    <a:pt x="557919" y="1104594"/>
                    <a:pt x="557778" y="1104515"/>
                  </a:cubicBezTo>
                  <a:cubicBezTo>
                    <a:pt x="557708" y="1104476"/>
                    <a:pt x="557620" y="1104427"/>
                    <a:pt x="557510" y="1104305"/>
                  </a:cubicBezTo>
                  <a:cubicBezTo>
                    <a:pt x="557400" y="1104183"/>
                    <a:pt x="557263" y="1103945"/>
                    <a:pt x="557263" y="1103659"/>
                  </a:cubicBezTo>
                  <a:cubicBezTo>
                    <a:pt x="557263" y="1103444"/>
                    <a:pt x="557285" y="1103434"/>
                    <a:pt x="557300" y="1103369"/>
                  </a:cubicBezTo>
                  <a:cubicBezTo>
                    <a:pt x="557319" y="1103304"/>
                    <a:pt x="557334" y="1103238"/>
                    <a:pt x="557354" y="1103162"/>
                  </a:cubicBezTo>
                  <a:cubicBezTo>
                    <a:pt x="557397" y="1103009"/>
                    <a:pt x="557452" y="1102816"/>
                    <a:pt x="557529" y="1102574"/>
                  </a:cubicBezTo>
                  <a:cubicBezTo>
                    <a:pt x="557679" y="1102090"/>
                    <a:pt x="557898" y="1101417"/>
                    <a:pt x="558178" y="1100570"/>
                  </a:cubicBezTo>
                  <a:cubicBezTo>
                    <a:pt x="558739" y="1098877"/>
                    <a:pt x="559548" y="1096491"/>
                    <a:pt x="560545" y="1093584"/>
                  </a:cubicBezTo>
                  <a:cubicBezTo>
                    <a:pt x="562539" y="1087770"/>
                    <a:pt x="565287" y="1079873"/>
                    <a:pt x="568311" y="1071296"/>
                  </a:cubicBezTo>
                  <a:cubicBezTo>
                    <a:pt x="574357" y="1054149"/>
                    <a:pt x="580925" y="1035287"/>
                    <a:pt x="582894" y="1029414"/>
                  </a:cubicBezTo>
                  <a:cubicBezTo>
                    <a:pt x="584034" y="1026016"/>
                    <a:pt x="584937" y="1023416"/>
                    <a:pt x="585699" y="1021524"/>
                  </a:cubicBezTo>
                  <a:cubicBezTo>
                    <a:pt x="586462" y="1019632"/>
                    <a:pt x="586987" y="1018466"/>
                    <a:pt x="587808" y="1017742"/>
                  </a:cubicBezTo>
                  <a:cubicBezTo>
                    <a:pt x="588116" y="1017471"/>
                    <a:pt x="588592" y="1017274"/>
                    <a:pt x="589053" y="1017289"/>
                  </a:cubicBezTo>
                  <a:close/>
                </a:path>
              </a:pathLst>
            </a:custGeom>
            <a:solidFill>
              <a:srgbClr val="1A3783"/>
            </a:solidFill>
            <a:ln w="9525" cap="flat">
              <a:solidFill>
                <a:srgbClr val="FFFFFF"/>
              </a:solidFill>
              <a:prstDash val="solid"/>
              <a:miter/>
            </a:ln>
            <a:effectLst>
              <a:outerShdw blurRad="266700" sx="111000" sy="111000" algn="ctr" rotWithShape="0">
                <a:srgbClr val="1A3783"/>
              </a:outerShdw>
            </a:effectLst>
          </p:spPr>
          <p:txBody>
            <a:bodyPr/>
            <a:lstStyle/>
            <a:p>
              <a:endParaRPr lang="LID4096"/>
            </a:p>
          </p:txBody>
        </p:sp>
        <p:pic>
          <p:nvPicPr>
            <p:cNvPr id="15" name="Picture 2">
              <a:extLst>
                <a:ext uri="{FF2B5EF4-FFF2-40B4-BE49-F238E27FC236}">
                  <a16:creationId xmlns:a16="http://schemas.microsoft.com/office/drawing/2014/main" id="{18E8715D-21D9-0954-0EEF-ABB99EAFAC2E}"/>
                </a:ext>
              </a:extLst>
            </p:cNvPr>
            <p:cNvPicPr/>
            <p:nvPr/>
          </p:nvPicPr>
          <p:blipFill>
            <a:blip r:embed="rId3">
              <a:extLst>
                <a:ext uri="{28A0092B-C50C-407E-A947-70E740481C1C}">
                  <a14:useLocalDpi xmlns:a14="http://schemas.microsoft.com/office/drawing/2010/main" val="0"/>
                </a:ext>
              </a:extLst>
            </a:blip>
            <a:srcRect l="1559" r="1559"/>
            <a:stretch/>
          </p:blipFill>
          <p:spPr bwMode="auto">
            <a:xfrm rot="20150844">
              <a:off x="2147342" y="1458601"/>
              <a:ext cx="1712446" cy="1141504"/>
            </a:xfrm>
            <a:prstGeom prst="roundRect">
              <a:avLst>
                <a:gd name="adj" fmla="val 16667"/>
              </a:avLst>
            </a:prstGeom>
            <a:ln w="38100">
              <a:solidFill>
                <a:schemeClr val="bg1"/>
              </a:solidFill>
            </a:ln>
            <a:effectLst>
              <a:glow rad="381000">
                <a:srgbClr val="1A3783">
                  <a:alpha val="47000"/>
                </a:srgbClr>
              </a:glow>
              <a:outerShdw blurRad="177800" dist="1778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Graphic 17" descr="Sluiten met effen opvulling">
              <a:extLst>
                <a:ext uri="{FF2B5EF4-FFF2-40B4-BE49-F238E27FC236}">
                  <a16:creationId xmlns:a16="http://schemas.microsoft.com/office/drawing/2014/main" id="{680F4F66-DB4E-3314-EF30-E07546BAAAB1}"/>
                </a:ext>
              </a:extLst>
            </p:cNvPr>
            <p:cNvPicPr/>
            <p:nvPr/>
          </p:nvPicPr>
          <p:blipFill>
            <a:blip r:embed="rId4">
              <a:extLst>
                <a:ext uri="{96DAC541-7B7A-43D3-8B79-37D633B846F1}">
                  <asvg:svgBlip xmlns:asvg="http://schemas.microsoft.com/office/drawing/2016/SVG/main" r:embed="rId5"/>
                </a:ext>
              </a:extLst>
            </a:blip>
            <a:stretch>
              <a:fillRect/>
            </a:stretch>
          </p:blipFill>
          <p:spPr>
            <a:xfrm>
              <a:off x="4114800" y="1537346"/>
              <a:ext cx="914400" cy="914400"/>
            </a:xfrm>
            <a:prstGeom prst="rect">
              <a:avLst/>
            </a:prstGeom>
            <a:effectLst>
              <a:outerShdw blurRad="266700" sx="111000" sy="111000" algn="ctr" rotWithShape="0">
                <a:prstClr val="black">
                  <a:alpha val="71000"/>
                </a:prstClr>
              </a:outerShdw>
            </a:effectLst>
          </p:spPr>
        </p:pic>
      </p:grpSp>
      <p:sp>
        <p:nvSpPr>
          <p:cNvPr id="38" name="Tekstvak 37">
            <a:extLst>
              <a:ext uri="{FF2B5EF4-FFF2-40B4-BE49-F238E27FC236}">
                <a16:creationId xmlns:a16="http://schemas.microsoft.com/office/drawing/2014/main" id="{29F42667-AC22-0573-1BBC-2C7F7897A2A8}"/>
              </a:ext>
            </a:extLst>
          </p:cNvPr>
          <p:cNvSpPr txBox="1"/>
          <p:nvPr/>
        </p:nvSpPr>
        <p:spPr>
          <a:xfrm>
            <a:off x="2521818" y="620788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41" name="Groep 40">
            <a:extLst>
              <a:ext uri="{FF2B5EF4-FFF2-40B4-BE49-F238E27FC236}">
                <a16:creationId xmlns:a16="http://schemas.microsoft.com/office/drawing/2014/main" id="{F4123AD7-0999-ADD7-7C84-AD97AF530D61}"/>
              </a:ext>
            </a:extLst>
          </p:cNvPr>
          <p:cNvGrpSpPr/>
          <p:nvPr/>
        </p:nvGrpSpPr>
        <p:grpSpPr>
          <a:xfrm>
            <a:off x="5626502" y="2489200"/>
            <a:ext cx="6565499" cy="4376906"/>
            <a:chOff x="5626502" y="2489200"/>
            <a:chExt cx="6565499" cy="4376906"/>
          </a:xfrm>
        </p:grpSpPr>
        <p:sp>
          <p:nvSpPr>
            <p:cNvPr id="28" name="Vrije vorm: vorm 27">
              <a:extLst>
                <a:ext uri="{FF2B5EF4-FFF2-40B4-BE49-F238E27FC236}">
                  <a16:creationId xmlns:a16="http://schemas.microsoft.com/office/drawing/2014/main" id="{C903743D-888B-43D7-3A3D-BFA3E6AF0AC8}"/>
                </a:ext>
              </a:extLst>
            </p:cNvPr>
            <p:cNvSpPr/>
            <p:nvPr/>
          </p:nvSpPr>
          <p:spPr>
            <a:xfrm>
              <a:off x="5626502" y="2489200"/>
              <a:ext cx="6565499" cy="4368801"/>
            </a:xfrm>
            <a:custGeom>
              <a:avLst/>
              <a:gdLst>
                <a:gd name="csX0" fmla="*/ 0 w 6565499"/>
                <a:gd name="csY0" fmla="*/ 0 h 4368801"/>
                <a:gd name="csX1" fmla="*/ 6565499 w 6565499"/>
                <a:gd name="csY1" fmla="*/ 0 h 4368801"/>
                <a:gd name="csX2" fmla="*/ 6565499 w 6565499"/>
                <a:gd name="csY2" fmla="*/ 4368801 h 4368801"/>
                <a:gd name="csX3" fmla="*/ 0 w 6565499"/>
                <a:gd name="csY3" fmla="*/ 4368801 h 4368801"/>
              </a:gdLst>
              <a:ahLst/>
              <a:cxnLst>
                <a:cxn ang="0">
                  <a:pos x="csX0" y="csY0"/>
                </a:cxn>
                <a:cxn ang="0">
                  <a:pos x="csX1" y="csY1"/>
                </a:cxn>
                <a:cxn ang="0">
                  <a:pos x="csX2" y="csY2"/>
                </a:cxn>
                <a:cxn ang="0">
                  <a:pos x="csX3" y="csY3"/>
                </a:cxn>
              </a:cxnLst>
              <a:rect l="l" t="t" r="r" b="b"/>
              <a:pathLst>
                <a:path w="6565499" h="4368801">
                  <a:moveTo>
                    <a:pt x="0" y="0"/>
                  </a:moveTo>
                  <a:lnTo>
                    <a:pt x="6565499" y="0"/>
                  </a:lnTo>
                  <a:lnTo>
                    <a:pt x="6565499" y="4368801"/>
                  </a:lnTo>
                  <a:lnTo>
                    <a:pt x="0" y="4368801"/>
                  </a:lnTo>
                  <a:close/>
                </a:path>
              </a:pathLst>
            </a:custGeom>
            <a:solidFill>
              <a:schemeClr val="accent2">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1" name="Tekstvak 30">
              <a:extLst>
                <a:ext uri="{FF2B5EF4-FFF2-40B4-BE49-F238E27FC236}">
                  <a16:creationId xmlns:a16="http://schemas.microsoft.com/office/drawing/2014/main" id="{9663DEAB-7E2D-B4D7-E7E3-214B3869EC5F}"/>
                </a:ext>
              </a:extLst>
            </p:cNvPr>
            <p:cNvSpPr txBox="1"/>
            <p:nvPr/>
          </p:nvSpPr>
          <p:spPr>
            <a:xfrm>
              <a:off x="5881873" y="2782669"/>
              <a:ext cx="1957587"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Antwoord:</a:t>
              </a:r>
            </a:p>
          </p:txBody>
        </p:sp>
        <p:sp>
          <p:nvSpPr>
            <p:cNvPr id="32" name="Tekstvak 31">
              <a:extLst>
                <a:ext uri="{FF2B5EF4-FFF2-40B4-BE49-F238E27FC236}">
                  <a16:creationId xmlns:a16="http://schemas.microsoft.com/office/drawing/2014/main" id="{3EC8D714-76AD-BE12-867E-FE96549A9B58}"/>
                </a:ext>
              </a:extLst>
            </p:cNvPr>
            <p:cNvSpPr txBox="1"/>
            <p:nvPr/>
          </p:nvSpPr>
          <p:spPr>
            <a:xfrm>
              <a:off x="5881873" y="3305889"/>
              <a:ext cx="5676900" cy="2885786"/>
            </a:xfrm>
            <a:prstGeom prst="rect">
              <a:avLst/>
            </a:prstGeom>
            <a:noFill/>
          </p:spPr>
          <p:txBody>
            <a:bodyPr wrap="none" rtlCol="0">
              <a:noAutofit/>
            </a:bodyPr>
            <a:lstStyle/>
            <a:p>
              <a:r>
                <a:rPr lang="nl-NL" sz="2400" dirty="0">
                  <a:solidFill>
                    <a:schemeClr val="bg1"/>
                  </a:solidFill>
                  <a:effectLst>
                    <a:outerShdw blurRad="50800" dist="38100" dir="2700000" algn="tl" rotWithShape="0">
                      <a:prstClr val="black">
                        <a:alpha val="40000"/>
                      </a:prstClr>
                    </a:outerShdw>
                  </a:effectLst>
                </a:rPr>
                <a:t>Bioscoop Vlissingen</a:t>
              </a:r>
            </a:p>
            <a:p>
              <a:endParaRPr lang="nl-NL" sz="2400" dirty="0">
                <a:solidFill>
                  <a:schemeClr val="bg1"/>
                </a:solidFill>
                <a:effectLst>
                  <a:outerShdw blurRad="50800" dist="38100" dir="2700000" algn="tl" rotWithShape="0">
                    <a:prstClr val="black">
                      <a:alpha val="40000"/>
                    </a:prstClr>
                  </a:outerShdw>
                </a:effectLst>
              </a:endParaRPr>
            </a:p>
          </p:txBody>
        </p:sp>
        <p:sp>
          <p:nvSpPr>
            <p:cNvPr id="33" name="Tekstvak 32">
              <a:extLst>
                <a:ext uri="{FF2B5EF4-FFF2-40B4-BE49-F238E27FC236}">
                  <a16:creationId xmlns:a16="http://schemas.microsoft.com/office/drawing/2014/main" id="{0CF35530-C18A-2145-D375-3B195FC6D956}"/>
                </a:ext>
              </a:extLst>
            </p:cNvPr>
            <p:cNvSpPr txBox="1"/>
            <p:nvPr/>
          </p:nvSpPr>
          <p:spPr>
            <a:xfrm>
              <a:off x="5842945" y="5942776"/>
              <a:ext cx="6349055" cy="923330"/>
            </a:xfrm>
            <a:prstGeom prst="rect">
              <a:avLst/>
            </a:prstGeom>
            <a:noFill/>
          </p:spPr>
          <p:txBody>
            <a:bodyPr wrap="square" numCol="2"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p:txBody>
        </p:sp>
      </p:grpSp>
      <p:grpSp>
        <p:nvGrpSpPr>
          <p:cNvPr id="40" name="Groep 39">
            <a:extLst>
              <a:ext uri="{FF2B5EF4-FFF2-40B4-BE49-F238E27FC236}">
                <a16:creationId xmlns:a16="http://schemas.microsoft.com/office/drawing/2014/main" id="{DF01E43A-452B-D70D-832A-8306423D7FB4}"/>
              </a:ext>
            </a:extLst>
          </p:cNvPr>
          <p:cNvGrpSpPr/>
          <p:nvPr/>
        </p:nvGrpSpPr>
        <p:grpSpPr>
          <a:xfrm>
            <a:off x="-1866899" y="-295148"/>
            <a:ext cx="14058900" cy="2784347"/>
            <a:chOff x="-1866899" y="-295148"/>
            <a:chExt cx="14058900" cy="2784347"/>
          </a:xfrm>
        </p:grpSpPr>
        <p:sp>
          <p:nvSpPr>
            <p:cNvPr id="29" name="Vrije vorm: vorm 28">
              <a:extLst>
                <a:ext uri="{FF2B5EF4-FFF2-40B4-BE49-F238E27FC236}">
                  <a16:creationId xmlns:a16="http://schemas.microsoft.com/office/drawing/2014/main" id="{D7D80E07-1F6D-466E-9083-8F7BD9018130}"/>
                </a:ext>
              </a:extLst>
            </p:cNvPr>
            <p:cNvSpPr/>
            <p:nvPr/>
          </p:nvSpPr>
          <p:spPr>
            <a:xfrm>
              <a:off x="-1866899" y="-295148"/>
              <a:ext cx="14058900" cy="2784347"/>
            </a:xfrm>
            <a:custGeom>
              <a:avLst/>
              <a:gdLst>
                <a:gd name="csX0" fmla="*/ 7718298 w 14058900"/>
                <a:gd name="csY0" fmla="*/ 0 h 2784347"/>
                <a:gd name="csX1" fmla="*/ 14058900 w 14058900"/>
                <a:gd name="csY1" fmla="*/ 0 h 2784347"/>
                <a:gd name="csX2" fmla="*/ 14058900 w 14058900"/>
                <a:gd name="csY2" fmla="*/ 2784347 h 2784347"/>
                <a:gd name="csX3" fmla="*/ 4933951 w 14058900"/>
                <a:gd name="csY3" fmla="*/ 2784347 h 2784347"/>
                <a:gd name="csX4" fmla="*/ 0 w 14058900"/>
                <a:gd name="csY4" fmla="*/ 0 h 2784347"/>
                <a:gd name="csX5" fmla="*/ 1438147 w 14058900"/>
                <a:gd name="csY5" fmla="*/ 0 h 2784347"/>
                <a:gd name="csX6" fmla="*/ 0 w 14058900"/>
                <a:gd name="csY6" fmla="*/ 1438147 h 27843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058900" h="2784347">
                  <a:moveTo>
                    <a:pt x="7718298" y="0"/>
                  </a:moveTo>
                  <a:lnTo>
                    <a:pt x="14058900" y="0"/>
                  </a:lnTo>
                  <a:lnTo>
                    <a:pt x="14058900" y="2784347"/>
                  </a:lnTo>
                  <a:lnTo>
                    <a:pt x="4933951" y="2784347"/>
                  </a:lnTo>
                  <a:close/>
                  <a:moveTo>
                    <a:pt x="0" y="0"/>
                  </a:moveTo>
                  <a:lnTo>
                    <a:pt x="1438147" y="0"/>
                  </a:lnTo>
                  <a:lnTo>
                    <a:pt x="0" y="1438147"/>
                  </a:lnTo>
                  <a:close/>
                </a:path>
              </a:pathLst>
            </a:custGeom>
            <a:solidFill>
              <a:schemeClr val="accent2">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Tekstvak 2">
              <a:extLst>
                <a:ext uri="{FF2B5EF4-FFF2-40B4-BE49-F238E27FC236}">
                  <a16:creationId xmlns:a16="http://schemas.microsoft.com/office/drawing/2014/main" id="{84EFFC43-975F-CDCF-CCDD-E553478DF44A}"/>
                </a:ext>
              </a:extLst>
            </p:cNvPr>
            <p:cNvSpPr txBox="1"/>
            <p:nvPr/>
          </p:nvSpPr>
          <p:spPr>
            <a:xfrm>
              <a:off x="5396751" y="325813"/>
              <a:ext cx="5155135" cy="646331"/>
            </a:xfrm>
            <a:prstGeom prst="rect">
              <a:avLst/>
            </a:prstGeom>
            <a:noFill/>
          </p:spPr>
          <p:txBody>
            <a:bodyPr wrap="square" rtlCol="0">
              <a:spAutoFit/>
            </a:bodyPr>
            <a:lstStyle/>
            <a:p>
              <a:r>
                <a:rPr lang="nl-NL" sz="3600" dirty="0">
                  <a:solidFill>
                    <a:schemeClr val="bg1"/>
                  </a:solidFill>
                  <a:effectLst>
                    <a:outerShdw blurRad="50800" dist="38100" dir="2700000" algn="tl" rotWithShape="0">
                      <a:prstClr val="black">
                        <a:alpha val="40000"/>
                      </a:prstClr>
                    </a:outerShdw>
                  </a:effectLst>
                </a:rPr>
                <a:t>Waar ben je?</a:t>
              </a:r>
            </a:p>
          </p:txBody>
        </p:sp>
        <p:sp>
          <p:nvSpPr>
            <p:cNvPr id="4" name="Tekstvak 3">
              <a:extLst>
                <a:ext uri="{FF2B5EF4-FFF2-40B4-BE49-F238E27FC236}">
                  <a16:creationId xmlns:a16="http://schemas.microsoft.com/office/drawing/2014/main" id="{4A30C89A-0948-0A75-AFFB-3B193FF877A5}"/>
                </a:ext>
              </a:extLst>
            </p:cNvPr>
            <p:cNvSpPr txBox="1"/>
            <p:nvPr/>
          </p:nvSpPr>
          <p:spPr>
            <a:xfrm>
              <a:off x="5396752" y="1055547"/>
              <a:ext cx="6533992" cy="1367443"/>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Geef de naam van de locatie waar je je nu bevindt</a:t>
              </a:r>
            </a:p>
          </p:txBody>
        </p:sp>
      </p:grpSp>
      <p:sp>
        <p:nvSpPr>
          <p:cNvPr id="25" name="Rechthoek 24">
            <a:extLst>
              <a:ext uri="{FF2B5EF4-FFF2-40B4-BE49-F238E27FC236}">
                <a16:creationId xmlns:a16="http://schemas.microsoft.com/office/drawing/2014/main" id="{B5A8554D-CEFD-37EB-8E21-C251DCBFBABA}"/>
              </a:ext>
            </a:extLst>
          </p:cNvPr>
          <p:cNvSpPr/>
          <p:nvPr/>
        </p:nvSpPr>
        <p:spPr>
          <a:xfrm rot="18900000">
            <a:off x="-3245336" y="-1111178"/>
            <a:ext cx="9104642" cy="4440737"/>
          </a:xfrm>
          <a:prstGeom prst="rect">
            <a:avLst/>
          </a:prstGeom>
          <a:solidFill>
            <a:schemeClr val="accent2">
              <a:lumMod val="40000"/>
              <a:lumOff val="6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2C26EF44-38F9-8986-5E12-A1C443D179FF}"/>
              </a:ext>
            </a:extLst>
          </p:cNvPr>
          <p:cNvSpPr txBox="1"/>
          <p:nvPr/>
        </p:nvSpPr>
        <p:spPr>
          <a:xfrm>
            <a:off x="233911" y="5830672"/>
            <a:ext cx="5162840" cy="1055608"/>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pic>
        <p:nvPicPr>
          <p:cNvPr id="11" name="Graphic 10">
            <a:extLst>
              <a:ext uri="{FF2B5EF4-FFF2-40B4-BE49-F238E27FC236}">
                <a16:creationId xmlns:a16="http://schemas.microsoft.com/office/drawing/2014/main" id="{044E8761-7964-DDB1-05A7-9BC9FB47511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76010" y="-802272"/>
            <a:ext cx="1238506" cy="1238506"/>
          </a:xfrm>
          <a:prstGeom prst="rect">
            <a:avLst/>
          </a:prstGeom>
          <a:effectLst>
            <a:outerShdw blurRad="50800" dist="38100" dir="2700000" algn="tl" rotWithShape="0">
              <a:prstClr val="black">
                <a:alpha val="40000"/>
              </a:prstClr>
            </a:outerShdw>
          </a:effectLst>
        </p:spPr>
      </p:pic>
      <p:pic>
        <p:nvPicPr>
          <p:cNvPr id="17" name="Graphic 16">
            <a:extLst>
              <a:ext uri="{FF2B5EF4-FFF2-40B4-BE49-F238E27FC236}">
                <a16:creationId xmlns:a16="http://schemas.microsoft.com/office/drawing/2014/main" id="{413E52A3-DA8B-6BCE-F5D1-5156C546EFC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360611" y="183923"/>
            <a:ext cx="1792288" cy="17922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2A01A985-01AF-F4E2-5A5F-8EF5C80D7B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50370" y="-3280980"/>
            <a:ext cx="1238508" cy="1238506"/>
          </a:xfrm>
          <a:prstGeom prst="rect">
            <a:avLst/>
          </a:prstGeom>
          <a:effectLst>
            <a:outerShdw blurRad="50800" dist="38100" dir="2700000" algn="tl" rotWithShape="0">
              <a:prstClr val="black">
                <a:alpha val="40000"/>
              </a:prstClr>
            </a:outerShdw>
          </a:effectLst>
        </p:spPr>
      </p:pic>
      <p:pic>
        <p:nvPicPr>
          <p:cNvPr id="19" name="Graphic 18" descr="Microfoon met effen opvulling">
            <a:extLst>
              <a:ext uri="{FF2B5EF4-FFF2-40B4-BE49-F238E27FC236}">
                <a16:creationId xmlns:a16="http://schemas.microsoft.com/office/drawing/2014/main" id="{4D0AFD0B-7C1E-4ECB-7F77-8C35E5199A2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27386" y="-5782572"/>
            <a:ext cx="1238508" cy="1238506"/>
          </a:xfrm>
          <a:prstGeom prst="rect">
            <a:avLst/>
          </a:prstGeom>
          <a:effectLst>
            <a:outerShdw blurRad="50800" dist="38100" dir="2700000" algn="tl" rotWithShape="0">
              <a:prstClr val="black">
                <a:alpha val="40000"/>
              </a:prstClr>
            </a:outerShdw>
          </a:effectLst>
        </p:spPr>
      </p:pic>
      <p:pic>
        <p:nvPicPr>
          <p:cNvPr id="20" name="Graphic 19" descr="Volume met effen opvulling">
            <a:extLst>
              <a:ext uri="{FF2B5EF4-FFF2-40B4-BE49-F238E27FC236}">
                <a16:creationId xmlns:a16="http://schemas.microsoft.com/office/drawing/2014/main" id="{2FC4C304-E967-1007-1228-A3FA0745B2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11862" y="-2042474"/>
            <a:ext cx="1238508" cy="1238506"/>
          </a:xfrm>
          <a:prstGeom prst="rect">
            <a:avLst/>
          </a:prstGeom>
          <a:effectLst>
            <a:outerShdw blurRad="50800" dist="38100" dir="2700000" algn="tl" rotWithShape="0">
              <a:prstClr val="black">
                <a:alpha val="40000"/>
              </a:prstClr>
            </a:outerShdw>
          </a:effectLst>
        </p:spPr>
      </p:pic>
      <p:pic>
        <p:nvPicPr>
          <p:cNvPr id="21" name="Graphic 20" descr="Hersenen met effen opvulling">
            <a:extLst>
              <a:ext uri="{FF2B5EF4-FFF2-40B4-BE49-F238E27FC236}">
                <a16:creationId xmlns:a16="http://schemas.microsoft.com/office/drawing/2014/main" id="{8B703951-1260-0F43-0C00-76DC2AF686D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88878" y="-4519486"/>
            <a:ext cx="1238508" cy="12385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5963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500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26" presetClass="emph" presetSubtype="0" repeatCount="indefinite" fill="hold" grpId="1" nodeType="withEffect">
                                  <p:stCondLst>
                                    <p:cond delay="0"/>
                                  </p:stCondLst>
                                  <p:childTnLst>
                                    <p:animEffect transition="out" filter="fade">
                                      <p:cBhvr>
                                        <p:cTn id="18" dur="1500" tmFilter="0, 0; .2, .5; .8, .5; 1, 0"/>
                                        <p:tgtEl>
                                          <p:spTgt spid="38"/>
                                        </p:tgtEl>
                                      </p:cBhvr>
                                    </p:animEffect>
                                    <p:animScale>
                                      <p:cBhvr>
                                        <p:cTn id="19" dur="750" autoRev="1" fill="hold"/>
                                        <p:tgtEl>
                                          <p:spTgt spid="38"/>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2" nodeType="clickEffect">
                                  <p:stCondLst>
                                    <p:cond delay="0"/>
                                  </p:stCondLst>
                                  <p:childTnLst>
                                    <p:animEffect transition="out" filter="fade">
                                      <p:cBhvr>
                                        <p:cTn id="23" dur="500"/>
                                        <p:tgtEl>
                                          <p:spTgt spid="38"/>
                                        </p:tgtEl>
                                      </p:cBhvr>
                                    </p:animEffect>
                                    <p:set>
                                      <p:cBhvr>
                                        <p:cTn id="24" dur="1" fill="hold">
                                          <p:stCondLst>
                                            <p:cond delay="499"/>
                                          </p:stCondLst>
                                        </p:cTn>
                                        <p:tgtEl>
                                          <p:spTgt spid="38"/>
                                        </p:tgtEl>
                                        <p:attrNameLst>
                                          <p:attrName>style.visibility</p:attrName>
                                        </p:attrNameLst>
                                      </p:cBhvr>
                                      <p:to>
                                        <p:strVal val="hidden"/>
                                      </p:to>
                                    </p:set>
                                  </p:childTnLst>
                                </p:cTn>
                              </p:par>
                            </p:childTnLst>
                          </p:cTn>
                        </p:par>
                        <p:par>
                          <p:cTn id="25" fill="hold">
                            <p:stCondLst>
                              <p:cond delay="500"/>
                            </p:stCondLst>
                            <p:childTnLst>
                              <p:par>
                                <p:cTn id="26" presetID="2" presetClass="entr" presetSubtype="1" decel="10000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1000" fill="hold"/>
                                        <p:tgtEl>
                                          <p:spTgt spid="41"/>
                                        </p:tgtEl>
                                        <p:attrNameLst>
                                          <p:attrName>ppt_x</p:attrName>
                                        </p:attrNameLst>
                                      </p:cBhvr>
                                      <p:tavLst>
                                        <p:tav tm="0">
                                          <p:val>
                                            <p:strVal val="#ppt_x"/>
                                          </p:val>
                                        </p:tav>
                                        <p:tav tm="100000">
                                          <p:val>
                                            <p:strVal val="#ppt_x"/>
                                          </p:val>
                                        </p:tav>
                                      </p:tavLst>
                                    </p:anim>
                                    <p:anim calcmode="lin" valueType="num">
                                      <p:cBhvr additive="base">
                                        <p:cTn id="29" dur="1000" fill="hold"/>
                                        <p:tgtEl>
                                          <p:spTgt spid="41"/>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25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26" presetClass="emph" presetSubtype="0" repeatCount="indefinite" fill="hold" grpId="1" nodeType="withEffect">
                                  <p:stCondLst>
                                    <p:cond delay="0"/>
                                  </p:stCondLst>
                                  <p:childTnLst>
                                    <p:animEffect transition="out" filter="fade">
                                      <p:cBhvr>
                                        <p:cTn id="34" dur="1500" tmFilter="0, 0; .2, .5; .8, .5; 1, 0"/>
                                        <p:tgtEl>
                                          <p:spTgt spid="37"/>
                                        </p:tgtEl>
                                      </p:cBhvr>
                                    </p:animEffect>
                                    <p:animScale>
                                      <p:cBhvr>
                                        <p:cTn id="35" dur="7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38" grpId="2"/>
      <p:bldP spid="37" grpId="0"/>
      <p:bldP spid="3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6AEC2-7E53-72CA-F613-FDA6FFF2154E}"/>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00E556B7-1BFD-CD7E-954C-0E6DC7229B38}"/>
              </a:ext>
            </a:extLst>
          </p:cNvPr>
          <p:cNvGrpSpPr/>
          <p:nvPr/>
        </p:nvGrpSpPr>
        <p:grpSpPr>
          <a:xfrm>
            <a:off x="6518741" y="353106"/>
            <a:ext cx="4781020" cy="1544274"/>
            <a:chOff x="2147342" y="1196121"/>
            <a:chExt cx="4781020" cy="1544274"/>
          </a:xfrm>
        </p:grpSpPr>
        <p:sp>
          <p:nvSpPr>
            <p:cNvPr id="16" name="Graphic 12">
              <a:extLst>
                <a:ext uri="{FF2B5EF4-FFF2-40B4-BE49-F238E27FC236}">
                  <a16:creationId xmlns:a16="http://schemas.microsoft.com/office/drawing/2014/main" id="{B4AAED4C-8E74-F5E6-3853-6206EE8AA8AE}"/>
                </a:ext>
              </a:extLst>
            </p:cNvPr>
            <p:cNvSpPr/>
            <p:nvPr/>
          </p:nvSpPr>
          <p:spPr>
            <a:xfrm rot="1352159">
              <a:off x="5166986" y="1196121"/>
              <a:ext cx="1761376" cy="1544274"/>
            </a:xfrm>
            <a:custGeom>
              <a:avLst/>
              <a:gdLst>
                <a:gd name="csX0" fmla="*/ 876609 w 1379323"/>
                <a:gd name="csY0" fmla="*/ 4 h 1209315"/>
                <a:gd name="csX1" fmla="*/ 865279 w 1379323"/>
                <a:gd name="csY1" fmla="*/ 429 h 1209315"/>
                <a:gd name="csX2" fmla="*/ 820490 w 1379323"/>
                <a:gd name="csY2" fmla="*/ 12805 h 1209315"/>
                <a:gd name="csX3" fmla="*/ 764156 w 1379323"/>
                <a:gd name="csY3" fmla="*/ 82817 h 1209315"/>
                <a:gd name="csX4" fmla="*/ 759978 w 1379323"/>
                <a:gd name="csY4" fmla="*/ 90834 h 1209315"/>
                <a:gd name="csX5" fmla="*/ 743766 w 1379323"/>
                <a:gd name="csY5" fmla="*/ 94841 h 1209315"/>
                <a:gd name="csX6" fmla="*/ 624184 w 1379323"/>
                <a:gd name="csY6" fmla="*/ 96460 h 1209315"/>
                <a:gd name="csX7" fmla="*/ 567662 w 1379323"/>
                <a:gd name="csY7" fmla="*/ 96699 h 1209315"/>
                <a:gd name="csX8" fmla="*/ 488064 w 1379323"/>
                <a:gd name="csY8" fmla="*/ 98351 h 1209315"/>
                <a:gd name="csX9" fmla="*/ 486369 w 1379323"/>
                <a:gd name="csY9" fmla="*/ 98993 h 1209315"/>
                <a:gd name="csX10" fmla="*/ 485658 w 1379323"/>
                <a:gd name="csY10" fmla="*/ 100427 h 1209315"/>
                <a:gd name="csX11" fmla="*/ 486050 w 1379323"/>
                <a:gd name="csY11" fmla="*/ 102532 h 1209315"/>
                <a:gd name="csX12" fmla="*/ 492031 w 1379323"/>
                <a:gd name="csY12" fmla="*/ 112273 h 1209315"/>
                <a:gd name="csX13" fmla="*/ 593375 w 1379323"/>
                <a:gd name="csY13" fmla="*/ 262250 h 1209315"/>
                <a:gd name="csX14" fmla="*/ 615460 w 1379323"/>
                <a:gd name="csY14" fmla="*/ 294768 h 1209315"/>
                <a:gd name="csX15" fmla="*/ 665729 w 1379323"/>
                <a:gd name="csY15" fmla="*/ 365159 h 1209315"/>
                <a:gd name="csX16" fmla="*/ 670748 w 1379323"/>
                <a:gd name="csY16" fmla="*/ 370606 h 1209315"/>
                <a:gd name="csX17" fmla="*/ 680555 w 1379323"/>
                <a:gd name="csY17" fmla="*/ 387483 h 1209315"/>
                <a:gd name="csX18" fmla="*/ 681426 w 1379323"/>
                <a:gd name="csY18" fmla="*/ 434616 h 1209315"/>
                <a:gd name="csX19" fmla="*/ 680261 w 1379323"/>
                <a:gd name="csY19" fmla="*/ 481568 h 1209315"/>
                <a:gd name="csX20" fmla="*/ 675590 w 1379323"/>
                <a:gd name="csY20" fmla="*/ 497574 h 1209315"/>
                <a:gd name="csX21" fmla="*/ 606245 w 1379323"/>
                <a:gd name="csY21" fmla="*/ 538969 h 1209315"/>
                <a:gd name="csX22" fmla="*/ 588977 w 1379323"/>
                <a:gd name="csY22" fmla="*/ 542348 h 1209315"/>
                <a:gd name="csX23" fmla="*/ 582814 w 1379323"/>
                <a:gd name="csY23" fmla="*/ 543982 h 1209315"/>
                <a:gd name="csX24" fmla="*/ 579631 w 1379323"/>
                <a:gd name="csY24" fmla="*/ 545208 h 1209315"/>
                <a:gd name="csX25" fmla="*/ 573672 w 1379323"/>
                <a:gd name="csY25" fmla="*/ 554263 h 1209315"/>
                <a:gd name="csX26" fmla="*/ 578434 w 1379323"/>
                <a:gd name="csY26" fmla="*/ 562957 h 1209315"/>
                <a:gd name="csX27" fmla="*/ 579853 w 1379323"/>
                <a:gd name="csY27" fmla="*/ 563202 h 1209315"/>
                <a:gd name="csX28" fmla="*/ 582128 w 1379323"/>
                <a:gd name="csY28" fmla="*/ 563329 h 1209315"/>
                <a:gd name="csX29" fmla="*/ 590069 w 1379323"/>
                <a:gd name="csY29" fmla="*/ 563580 h 1209315"/>
                <a:gd name="csX30" fmla="*/ 617579 w 1379323"/>
                <a:gd name="csY30" fmla="*/ 564030 h 1209315"/>
                <a:gd name="csX31" fmla="*/ 704562 w 1379323"/>
                <a:gd name="csY31" fmla="*/ 564541 h 1209315"/>
                <a:gd name="csX32" fmla="*/ 810237 w 1379323"/>
                <a:gd name="csY32" fmla="*/ 564211 h 1209315"/>
                <a:gd name="csX33" fmla="*/ 825001 w 1379323"/>
                <a:gd name="csY33" fmla="*/ 563140 h 1209315"/>
                <a:gd name="csX34" fmla="*/ 832014 w 1379323"/>
                <a:gd name="csY34" fmla="*/ 556718 h 1209315"/>
                <a:gd name="csX35" fmla="*/ 830267 w 1379323"/>
                <a:gd name="csY35" fmla="*/ 550387 h 1209315"/>
                <a:gd name="csX36" fmla="*/ 823132 w 1379323"/>
                <a:gd name="csY36" fmla="*/ 544653 h 1209315"/>
                <a:gd name="csX37" fmla="*/ 799639 w 1379323"/>
                <a:gd name="csY37" fmla="*/ 539590 h 1209315"/>
                <a:gd name="csX38" fmla="*/ 773563 w 1379323"/>
                <a:gd name="csY38" fmla="*/ 534578 h 1209315"/>
                <a:gd name="csX39" fmla="*/ 726788 w 1379323"/>
                <a:gd name="csY39" fmla="*/ 497577 h 1209315"/>
                <a:gd name="csX40" fmla="*/ 722342 w 1379323"/>
                <a:gd name="csY40" fmla="*/ 481310 h 1209315"/>
                <a:gd name="csX41" fmla="*/ 721181 w 1379323"/>
                <a:gd name="csY41" fmla="*/ 432994 h 1209315"/>
                <a:gd name="csX42" fmla="*/ 721798 w 1379323"/>
                <a:gd name="csY42" fmla="*/ 384688 h 1209315"/>
                <a:gd name="csX43" fmla="*/ 730018 w 1379323"/>
                <a:gd name="csY43" fmla="*/ 369158 h 1209315"/>
                <a:gd name="csX44" fmla="*/ 835398 w 1379323"/>
                <a:gd name="csY44" fmla="*/ 218582 h 1209315"/>
                <a:gd name="csX45" fmla="*/ 879305 w 1379323"/>
                <a:gd name="csY45" fmla="*/ 152119 h 1209315"/>
                <a:gd name="csX46" fmla="*/ 904515 w 1379323"/>
                <a:gd name="csY46" fmla="*/ 112977 h 1209315"/>
                <a:gd name="csX47" fmla="*/ 906315 w 1379323"/>
                <a:gd name="csY47" fmla="*/ 110113 h 1209315"/>
                <a:gd name="csX48" fmla="*/ 910060 w 1379323"/>
                <a:gd name="csY48" fmla="*/ 103617 h 1209315"/>
                <a:gd name="csX49" fmla="*/ 910985 w 1379323"/>
                <a:gd name="csY49" fmla="*/ 101751 h 1209315"/>
                <a:gd name="csX50" fmla="*/ 911221 w 1379323"/>
                <a:gd name="csY50" fmla="*/ 101062 h 1209315"/>
                <a:gd name="csX51" fmla="*/ 911221 w 1379323"/>
                <a:gd name="csY51" fmla="*/ 101058 h 1209315"/>
                <a:gd name="csX52" fmla="*/ 911221 w 1379323"/>
                <a:gd name="csY52" fmla="*/ 101054 h 1209315"/>
                <a:gd name="csX53" fmla="*/ 911221 w 1379323"/>
                <a:gd name="csY53" fmla="*/ 101054 h 1209315"/>
                <a:gd name="csX54" fmla="*/ 911221 w 1379323"/>
                <a:gd name="csY54" fmla="*/ 101058 h 1209315"/>
                <a:gd name="csX55" fmla="*/ 911221 w 1379323"/>
                <a:gd name="csY55" fmla="*/ 101062 h 1209315"/>
                <a:gd name="csX56" fmla="*/ 911221 w 1379323"/>
                <a:gd name="csY56" fmla="*/ 101062 h 1209315"/>
                <a:gd name="csX57" fmla="*/ 910898 w 1379323"/>
                <a:gd name="csY57" fmla="*/ 99022 h 1209315"/>
                <a:gd name="csX58" fmla="*/ 907403 w 1379323"/>
                <a:gd name="csY58" fmla="*/ 97897 h 1209315"/>
                <a:gd name="csX59" fmla="*/ 874860 w 1379323"/>
                <a:gd name="csY59" fmla="*/ 96884 h 1209315"/>
                <a:gd name="csX60" fmla="*/ 853450 w 1379323"/>
                <a:gd name="csY60" fmla="*/ 96380 h 1209315"/>
                <a:gd name="csX61" fmla="*/ 843412 w 1379323"/>
                <a:gd name="csY61" fmla="*/ 94616 h 1209315"/>
                <a:gd name="csX62" fmla="*/ 841855 w 1379323"/>
                <a:gd name="csY62" fmla="*/ 92159 h 1209315"/>
                <a:gd name="csX63" fmla="*/ 843009 w 1379323"/>
                <a:gd name="csY63" fmla="*/ 89197 h 1209315"/>
                <a:gd name="csX64" fmla="*/ 850278 w 1379323"/>
                <a:gd name="csY64" fmla="*/ 81188 h 1209315"/>
                <a:gd name="csX65" fmla="*/ 879970 w 1379323"/>
                <a:gd name="csY65" fmla="*/ 22683 h 1209315"/>
                <a:gd name="csX66" fmla="*/ 882133 w 1379323"/>
                <a:gd name="csY66" fmla="*/ 8482 h 1209315"/>
                <a:gd name="csX67" fmla="*/ 881378 w 1379323"/>
                <a:gd name="csY67" fmla="*/ 1884 h 1209315"/>
                <a:gd name="csX68" fmla="*/ 876634 w 1379323"/>
                <a:gd name="csY68" fmla="*/ 4 h 1209315"/>
                <a:gd name="csX69" fmla="*/ 699060 w 1379323"/>
                <a:gd name="csY69" fmla="*/ 122634 h 1209315"/>
                <a:gd name="csX70" fmla="*/ 759318 w 1379323"/>
                <a:gd name="csY70" fmla="*/ 134843 h 1209315"/>
                <a:gd name="csX71" fmla="*/ 792413 w 1379323"/>
                <a:gd name="csY71" fmla="*/ 169031 h 1209315"/>
                <a:gd name="csX72" fmla="*/ 797897 w 1379323"/>
                <a:gd name="csY72" fmla="*/ 197732 h 1209315"/>
                <a:gd name="csX73" fmla="*/ 793016 w 1379323"/>
                <a:gd name="csY73" fmla="*/ 226000 h 1209315"/>
                <a:gd name="csX74" fmla="*/ 751094 w 1379323"/>
                <a:gd name="csY74" fmla="*/ 277297 h 1209315"/>
                <a:gd name="csX75" fmla="*/ 716321 w 1379323"/>
                <a:gd name="csY75" fmla="*/ 327820 h 1209315"/>
                <a:gd name="csX76" fmla="*/ 708028 w 1379323"/>
                <a:gd name="csY76" fmla="*/ 343325 h 1209315"/>
                <a:gd name="csX77" fmla="*/ 699848 w 1379323"/>
                <a:gd name="csY77" fmla="*/ 347067 h 1209315"/>
                <a:gd name="csX78" fmla="*/ 689929 w 1379323"/>
                <a:gd name="csY78" fmla="*/ 344040 h 1209315"/>
                <a:gd name="csX79" fmla="*/ 677902 w 1379323"/>
                <a:gd name="csY79" fmla="*/ 327849 h 1209315"/>
                <a:gd name="csX80" fmla="*/ 678105 w 1379323"/>
                <a:gd name="csY80" fmla="*/ 303203 h 1209315"/>
                <a:gd name="csX81" fmla="*/ 710997 w 1379323"/>
                <a:gd name="csY81" fmla="*/ 254541 h 1209315"/>
                <a:gd name="csX82" fmla="*/ 732145 w 1379323"/>
                <a:gd name="csY82" fmla="*/ 225460 h 1209315"/>
                <a:gd name="csX83" fmla="*/ 736580 w 1379323"/>
                <a:gd name="csY83" fmla="*/ 202232 h 1209315"/>
                <a:gd name="csX84" fmla="*/ 731143 w 1379323"/>
                <a:gd name="csY84" fmla="*/ 178732 h 1209315"/>
                <a:gd name="csX85" fmla="*/ 718140 w 1379323"/>
                <a:gd name="csY85" fmla="*/ 166015 h 1209315"/>
                <a:gd name="csX86" fmla="*/ 697558 w 1379323"/>
                <a:gd name="csY86" fmla="*/ 162426 h 1209315"/>
                <a:gd name="csX87" fmla="*/ 675303 w 1379323"/>
                <a:gd name="csY87" fmla="*/ 166629 h 1209315"/>
                <a:gd name="csX88" fmla="*/ 654652 w 1379323"/>
                <a:gd name="csY88" fmla="*/ 195732 h 1209315"/>
                <a:gd name="csX89" fmla="*/ 645623 w 1379323"/>
                <a:gd name="csY89" fmla="*/ 219036 h 1209315"/>
                <a:gd name="csX90" fmla="*/ 626514 w 1379323"/>
                <a:gd name="csY90" fmla="*/ 226534 h 1209315"/>
                <a:gd name="csX91" fmla="*/ 605544 w 1379323"/>
                <a:gd name="csY91" fmla="*/ 211723 h 1209315"/>
                <a:gd name="csX92" fmla="*/ 610999 w 1379323"/>
                <a:gd name="csY92" fmla="*/ 172465 h 1209315"/>
                <a:gd name="csX93" fmla="*/ 640240 w 1379323"/>
                <a:gd name="csY93" fmla="*/ 137928 h 1209315"/>
                <a:gd name="csX94" fmla="*/ 699060 w 1379323"/>
                <a:gd name="csY94" fmla="*/ 122634 h 1209315"/>
                <a:gd name="csX95" fmla="*/ 757946 w 1379323"/>
                <a:gd name="csY95" fmla="*/ 623441 h 1209315"/>
                <a:gd name="csX96" fmla="*/ 683872 w 1379323"/>
                <a:gd name="csY96" fmla="*/ 650617 h 1209315"/>
                <a:gd name="csX97" fmla="*/ 652587 w 1379323"/>
                <a:gd name="csY97" fmla="*/ 737369 h 1209315"/>
                <a:gd name="csX98" fmla="*/ 679676 w 1379323"/>
                <a:gd name="csY98" fmla="*/ 801179 h 1209315"/>
                <a:gd name="csX99" fmla="*/ 702203 w 1379323"/>
                <a:gd name="csY99" fmla="*/ 817442 h 1209315"/>
                <a:gd name="csX100" fmla="*/ 702142 w 1379323"/>
                <a:gd name="csY100" fmla="*/ 817427 h 1209315"/>
                <a:gd name="csX101" fmla="*/ 739019 w 1379323"/>
                <a:gd name="csY101" fmla="*/ 828591 h 1209315"/>
                <a:gd name="csX102" fmla="*/ 745563 w 1379323"/>
                <a:gd name="csY102" fmla="*/ 829923 h 1209315"/>
                <a:gd name="csX103" fmla="*/ 750310 w 1379323"/>
                <a:gd name="csY103" fmla="*/ 835425 h 1209315"/>
                <a:gd name="csX104" fmla="*/ 764522 w 1379323"/>
                <a:gd name="csY104" fmla="*/ 851150 h 1209315"/>
                <a:gd name="csX105" fmla="*/ 827792 w 1379323"/>
                <a:gd name="csY105" fmla="*/ 881637 h 1209315"/>
                <a:gd name="csX106" fmla="*/ 860445 w 1379323"/>
                <a:gd name="csY106" fmla="*/ 882395 h 1209315"/>
                <a:gd name="csX107" fmla="*/ 872941 w 1379323"/>
                <a:gd name="csY107" fmla="*/ 879437 h 1209315"/>
                <a:gd name="csX108" fmla="*/ 879677 w 1379323"/>
                <a:gd name="csY108" fmla="*/ 874933 h 1209315"/>
                <a:gd name="csX109" fmla="*/ 883440 w 1379323"/>
                <a:gd name="csY109" fmla="*/ 864314 h 1209315"/>
                <a:gd name="csX110" fmla="*/ 884202 w 1379323"/>
                <a:gd name="csY110" fmla="*/ 860115 h 1209315"/>
                <a:gd name="csX111" fmla="*/ 883970 w 1379323"/>
                <a:gd name="csY111" fmla="*/ 859331 h 1209315"/>
                <a:gd name="csX112" fmla="*/ 882823 w 1379323"/>
                <a:gd name="csY112" fmla="*/ 858616 h 1209315"/>
                <a:gd name="csX113" fmla="*/ 857904 w 1379323"/>
                <a:gd name="csY113" fmla="*/ 854860 h 1209315"/>
                <a:gd name="csX114" fmla="*/ 802133 w 1379323"/>
                <a:gd name="csY114" fmla="*/ 834107 h 1209315"/>
                <a:gd name="csX115" fmla="*/ 793615 w 1379323"/>
                <a:gd name="csY115" fmla="*/ 827712 h 1209315"/>
                <a:gd name="csX116" fmla="*/ 792914 w 1379323"/>
                <a:gd name="csY116" fmla="*/ 826591 h 1209315"/>
                <a:gd name="csX117" fmla="*/ 792948 w 1379323"/>
                <a:gd name="csY117" fmla="*/ 825263 h 1209315"/>
                <a:gd name="csX118" fmla="*/ 794919 w 1379323"/>
                <a:gd name="csY118" fmla="*/ 823862 h 1209315"/>
                <a:gd name="csX119" fmla="*/ 801749 w 1379323"/>
                <a:gd name="csY119" fmla="*/ 820915 h 1209315"/>
                <a:gd name="csX120" fmla="*/ 813290 w 1379323"/>
                <a:gd name="csY120" fmla="*/ 815471 h 1209315"/>
                <a:gd name="csX121" fmla="*/ 862993 w 1379323"/>
                <a:gd name="csY121" fmla="*/ 757740 h 1209315"/>
                <a:gd name="csX122" fmla="*/ 838307 w 1379323"/>
                <a:gd name="csY122" fmla="*/ 653608 h 1209315"/>
                <a:gd name="csX123" fmla="*/ 757947 w 1379323"/>
                <a:gd name="csY123" fmla="*/ 623441 h 1209315"/>
                <a:gd name="csX124" fmla="*/ 47405 w 1379323"/>
                <a:gd name="csY124" fmla="*/ 627905 h 1209315"/>
                <a:gd name="csX125" fmla="*/ 7207 w 1379323"/>
                <a:gd name="csY125" fmla="*/ 628417 h 1209315"/>
                <a:gd name="csX126" fmla="*/ 1619 w 1379323"/>
                <a:gd name="csY126" fmla="*/ 630860 h 1209315"/>
                <a:gd name="csX127" fmla="*/ 1219 w 1379323"/>
                <a:gd name="csY127" fmla="*/ 636997 h 1209315"/>
                <a:gd name="csX128" fmla="*/ 6550 w 1379323"/>
                <a:gd name="csY128" fmla="*/ 639733 h 1209315"/>
                <a:gd name="csX129" fmla="*/ 16197 w 1379323"/>
                <a:gd name="csY129" fmla="*/ 644843 h 1209315"/>
                <a:gd name="csX130" fmla="*/ 18574 w 1379323"/>
                <a:gd name="csY130" fmla="*/ 648886 h 1209315"/>
                <a:gd name="csX131" fmla="*/ 19732 w 1379323"/>
                <a:gd name="csY131" fmla="*/ 659125 h 1209315"/>
                <a:gd name="csX132" fmla="*/ 20243 w 1379323"/>
                <a:gd name="csY132" fmla="*/ 726256 h 1209315"/>
                <a:gd name="csX133" fmla="*/ 19641 w 1379323"/>
                <a:gd name="csY133" fmla="*/ 794138 h 1209315"/>
                <a:gd name="csX134" fmla="*/ 18156 w 1379323"/>
                <a:gd name="csY134" fmla="*/ 803963 h 1209315"/>
                <a:gd name="csX135" fmla="*/ 15090 w 1379323"/>
                <a:gd name="csY135" fmla="*/ 807741 h 1209315"/>
                <a:gd name="csX136" fmla="*/ 5966 w 1379323"/>
                <a:gd name="csY136" fmla="*/ 812927 h 1209315"/>
                <a:gd name="csX137" fmla="*/ 2932 w 1379323"/>
                <a:gd name="csY137" fmla="*/ 814328 h 1209315"/>
                <a:gd name="csX138" fmla="*/ 1073 w 1379323"/>
                <a:gd name="csY138" fmla="*/ 815881 h 1209315"/>
                <a:gd name="csX139" fmla="*/ -95 w 1379323"/>
                <a:gd name="csY139" fmla="*/ 821685 h 1209315"/>
                <a:gd name="csX140" fmla="*/ 525 w 1379323"/>
                <a:gd name="csY140" fmla="*/ 824359 h 1209315"/>
                <a:gd name="csX141" fmla="*/ 1502 w 1379323"/>
                <a:gd name="csY141" fmla="*/ 825564 h 1209315"/>
                <a:gd name="csX142" fmla="*/ 1505 w 1379323"/>
                <a:gd name="csY142" fmla="*/ 825564 h 1209315"/>
                <a:gd name="csX143" fmla="*/ 1509 w 1379323"/>
                <a:gd name="csY143" fmla="*/ 825564 h 1209315"/>
                <a:gd name="csX144" fmla="*/ 1792 w 1379323"/>
                <a:gd name="csY144" fmla="*/ 825622 h 1209315"/>
                <a:gd name="csX145" fmla="*/ 2663 w 1379323"/>
                <a:gd name="csY145" fmla="*/ 825706 h 1209315"/>
                <a:gd name="csX146" fmla="*/ 5726 w 1379323"/>
                <a:gd name="csY146" fmla="*/ 825862 h 1209315"/>
                <a:gd name="csX147" fmla="*/ 16222 w 1379323"/>
                <a:gd name="csY147" fmla="*/ 826094 h 1209315"/>
                <a:gd name="csX148" fmla="*/ 49038 w 1379323"/>
                <a:gd name="csY148" fmla="*/ 826138 h 1209315"/>
                <a:gd name="csX149" fmla="*/ 88826 w 1379323"/>
                <a:gd name="csY149" fmla="*/ 825103 h 1209315"/>
                <a:gd name="csX150" fmla="*/ 93425 w 1379323"/>
                <a:gd name="csY150" fmla="*/ 823568 h 1209315"/>
                <a:gd name="csX151" fmla="*/ 94227 w 1379323"/>
                <a:gd name="csY151" fmla="*/ 820636 h 1209315"/>
                <a:gd name="csX152" fmla="*/ 94328 w 1379323"/>
                <a:gd name="csY152" fmla="*/ 817478 h 1209315"/>
                <a:gd name="csX153" fmla="*/ 93708 w 1379323"/>
                <a:gd name="csY153" fmla="*/ 815750 h 1209315"/>
                <a:gd name="csX154" fmla="*/ 87767 w 1379323"/>
                <a:gd name="csY154" fmla="*/ 812531 h 1209315"/>
                <a:gd name="csX155" fmla="*/ 80414 w 1379323"/>
                <a:gd name="csY155" fmla="*/ 808427 h 1209315"/>
                <a:gd name="csX156" fmla="*/ 76215 w 1379323"/>
                <a:gd name="csY156" fmla="*/ 801266 h 1209315"/>
                <a:gd name="csX157" fmla="*/ 74131 w 1379323"/>
                <a:gd name="csY157" fmla="*/ 766541 h 1209315"/>
                <a:gd name="csX158" fmla="*/ 74541 w 1379323"/>
                <a:gd name="csY158" fmla="*/ 744036 h 1209315"/>
                <a:gd name="csX159" fmla="*/ 74988 w 1379323"/>
                <a:gd name="csY159" fmla="*/ 737016 h 1209315"/>
                <a:gd name="csX160" fmla="*/ 75264 w 1379323"/>
                <a:gd name="csY160" fmla="*/ 734977 h 1209315"/>
                <a:gd name="csX161" fmla="*/ 75438 w 1379323"/>
                <a:gd name="csY161" fmla="*/ 734298 h 1209315"/>
                <a:gd name="csX162" fmla="*/ 76098 w 1379323"/>
                <a:gd name="csY162" fmla="*/ 733536 h 1209315"/>
                <a:gd name="csX163" fmla="*/ 76672 w 1379323"/>
                <a:gd name="csY163" fmla="*/ 733416 h 1209315"/>
                <a:gd name="csX164" fmla="*/ 77376 w 1379323"/>
                <a:gd name="csY164" fmla="*/ 733365 h 1209315"/>
                <a:gd name="csX165" fmla="*/ 79651 w 1379323"/>
                <a:gd name="csY165" fmla="*/ 733289 h 1209315"/>
                <a:gd name="csX166" fmla="*/ 87400 w 1379323"/>
                <a:gd name="csY166" fmla="*/ 733220 h 1209315"/>
                <a:gd name="csX167" fmla="*/ 111774 w 1379323"/>
                <a:gd name="csY167" fmla="*/ 733438 h 1209315"/>
                <a:gd name="csX168" fmla="*/ 131478 w 1379323"/>
                <a:gd name="csY168" fmla="*/ 734276 h 1209315"/>
                <a:gd name="csX169" fmla="*/ 142086 w 1379323"/>
                <a:gd name="csY169" fmla="*/ 738305 h 1209315"/>
                <a:gd name="csX170" fmla="*/ 146064 w 1379323"/>
                <a:gd name="csY170" fmla="*/ 748703 h 1209315"/>
                <a:gd name="csX171" fmla="*/ 146601 w 1379323"/>
                <a:gd name="csY171" fmla="*/ 767866 h 1209315"/>
                <a:gd name="csX172" fmla="*/ 144790 w 1379323"/>
                <a:gd name="csY172" fmla="*/ 802046 h 1209315"/>
                <a:gd name="csX173" fmla="*/ 140856 w 1379323"/>
                <a:gd name="csY173" fmla="*/ 808525 h 1209315"/>
                <a:gd name="csX174" fmla="*/ 133880 w 1379323"/>
                <a:gd name="csY174" fmla="*/ 811820 h 1209315"/>
                <a:gd name="csX175" fmla="*/ 128868 w 1379323"/>
                <a:gd name="csY175" fmla="*/ 814415 h 1209315"/>
                <a:gd name="csX176" fmla="*/ 128019 w 1379323"/>
                <a:gd name="csY176" fmla="*/ 820407 h 1209315"/>
                <a:gd name="csX177" fmla="*/ 128560 w 1379323"/>
                <a:gd name="csY177" fmla="*/ 824105 h 1209315"/>
                <a:gd name="csX178" fmla="*/ 132861 w 1379323"/>
                <a:gd name="csY178" fmla="*/ 825833 h 1209315"/>
                <a:gd name="csX179" fmla="*/ 172140 w 1379323"/>
                <a:gd name="csY179" fmla="*/ 826301 h 1209315"/>
                <a:gd name="csX180" fmla="*/ 211504 w 1379323"/>
                <a:gd name="csY180" fmla="*/ 825045 h 1209315"/>
                <a:gd name="csX181" fmla="*/ 216030 w 1379323"/>
                <a:gd name="csY181" fmla="*/ 823343 h 1209315"/>
                <a:gd name="csX182" fmla="*/ 216843 w 1379323"/>
                <a:gd name="csY182" fmla="*/ 820008 h 1209315"/>
                <a:gd name="csX183" fmla="*/ 216984 w 1379323"/>
                <a:gd name="csY183" fmla="*/ 816400 h 1209315"/>
                <a:gd name="csX184" fmla="*/ 216436 w 1379323"/>
                <a:gd name="csY184" fmla="*/ 814644 h 1209315"/>
                <a:gd name="csX185" fmla="*/ 210564 w 1379323"/>
                <a:gd name="csY185" fmla="*/ 812085 h 1209315"/>
                <a:gd name="csX186" fmla="*/ 204343 w 1379323"/>
                <a:gd name="csY186" fmla="*/ 809178 h 1209315"/>
                <a:gd name="csX187" fmla="*/ 200176 w 1379323"/>
                <a:gd name="csY187" fmla="*/ 805294 h 1209315"/>
                <a:gd name="csX188" fmla="*/ 198935 w 1379323"/>
                <a:gd name="csY188" fmla="*/ 799230 h 1209315"/>
                <a:gd name="csX189" fmla="*/ 198206 w 1379323"/>
                <a:gd name="csY189" fmla="*/ 785370 h 1209315"/>
                <a:gd name="csX190" fmla="*/ 197701 w 1379323"/>
                <a:gd name="csY190" fmla="*/ 724833 h 1209315"/>
                <a:gd name="csX191" fmla="*/ 198267 w 1379323"/>
                <a:gd name="csY191" fmla="*/ 657923 h 1209315"/>
                <a:gd name="csX192" fmla="*/ 199672 w 1379323"/>
                <a:gd name="csY192" fmla="*/ 648258 h 1209315"/>
                <a:gd name="csX193" fmla="*/ 202575 w 1379323"/>
                <a:gd name="csY193" fmla="*/ 644556 h 1209315"/>
                <a:gd name="csX194" fmla="*/ 212734 w 1379323"/>
                <a:gd name="csY194" fmla="*/ 639653 h 1209315"/>
                <a:gd name="csX195" fmla="*/ 216458 w 1379323"/>
                <a:gd name="csY195" fmla="*/ 638049 h 1209315"/>
                <a:gd name="csX196" fmla="*/ 217212 w 1379323"/>
                <a:gd name="csY196" fmla="*/ 633248 h 1209315"/>
                <a:gd name="csX197" fmla="*/ 216708 w 1379323"/>
                <a:gd name="csY197" fmla="*/ 630206 h 1209315"/>
                <a:gd name="csX198" fmla="*/ 212324 w 1379323"/>
                <a:gd name="csY198" fmla="*/ 628678 h 1209315"/>
                <a:gd name="csX199" fmla="*/ 172616 w 1379323"/>
                <a:gd name="csY199" fmla="*/ 627905 h 1209315"/>
                <a:gd name="csX200" fmla="*/ 132911 w 1379323"/>
                <a:gd name="csY200" fmla="*/ 628707 h 1209315"/>
                <a:gd name="csX201" fmla="*/ 128534 w 1379323"/>
                <a:gd name="csY201" fmla="*/ 630290 h 1209315"/>
                <a:gd name="csX202" fmla="*/ 128019 w 1379323"/>
                <a:gd name="csY202" fmla="*/ 633480 h 1209315"/>
                <a:gd name="csX203" fmla="*/ 128643 w 1379323"/>
                <a:gd name="csY203" fmla="*/ 638332 h 1209315"/>
                <a:gd name="csX204" fmla="*/ 129550 w 1379323"/>
                <a:gd name="csY204" fmla="*/ 638873 h 1209315"/>
                <a:gd name="csX205" fmla="*/ 131819 w 1379323"/>
                <a:gd name="csY205" fmla="*/ 639055 h 1209315"/>
                <a:gd name="csX206" fmla="*/ 141814 w 1379323"/>
                <a:gd name="csY206" fmla="*/ 643932 h 1209315"/>
                <a:gd name="csX207" fmla="*/ 146035 w 1379323"/>
                <a:gd name="csY207" fmla="*/ 652461 h 1209315"/>
                <a:gd name="csX208" fmla="*/ 146180 w 1379323"/>
                <a:gd name="csY208" fmla="*/ 680374 h 1209315"/>
                <a:gd name="csX209" fmla="*/ 145399 w 1379323"/>
                <a:gd name="csY209" fmla="*/ 698499 h 1209315"/>
                <a:gd name="csX210" fmla="*/ 141636 w 1379323"/>
                <a:gd name="csY210" fmla="*/ 708345 h 1209315"/>
                <a:gd name="csX211" fmla="*/ 131935 w 1379323"/>
                <a:gd name="csY211" fmla="*/ 712181 h 1209315"/>
                <a:gd name="csX212" fmla="*/ 114097 w 1379323"/>
                <a:gd name="csY212" fmla="*/ 712983 h 1209315"/>
                <a:gd name="csX213" fmla="*/ 91185 w 1379323"/>
                <a:gd name="csY213" fmla="*/ 713056 h 1209315"/>
                <a:gd name="csX214" fmla="*/ 83240 w 1379323"/>
                <a:gd name="csY214" fmla="*/ 712842 h 1209315"/>
                <a:gd name="csX215" fmla="*/ 79020 w 1379323"/>
                <a:gd name="csY215" fmla="*/ 712457 h 1209315"/>
                <a:gd name="csX216" fmla="*/ 76163 w 1379323"/>
                <a:gd name="csY216" fmla="*/ 711067 h 1209315"/>
                <a:gd name="csX217" fmla="*/ 74686 w 1379323"/>
                <a:gd name="csY217" fmla="*/ 706923 h 1209315"/>
                <a:gd name="csX218" fmla="*/ 74131 w 1379323"/>
                <a:gd name="csY218" fmla="*/ 680980 h 1209315"/>
                <a:gd name="csX219" fmla="*/ 74483 w 1379323"/>
                <a:gd name="csY219" fmla="*/ 659164 h 1209315"/>
                <a:gd name="csX220" fmla="*/ 74864 w 1379323"/>
                <a:gd name="csY220" fmla="*/ 651786 h 1209315"/>
                <a:gd name="csX221" fmla="*/ 75096 w 1379323"/>
                <a:gd name="csY221" fmla="*/ 649427 h 1209315"/>
                <a:gd name="csX222" fmla="*/ 75390 w 1379323"/>
                <a:gd name="csY222" fmla="*/ 647983 h 1209315"/>
                <a:gd name="csX223" fmla="*/ 78943 w 1379323"/>
                <a:gd name="csY223" fmla="*/ 644335 h 1209315"/>
                <a:gd name="csX224" fmla="*/ 85182 w 1379323"/>
                <a:gd name="csY224" fmla="*/ 640873 h 1209315"/>
                <a:gd name="csX225" fmla="*/ 91530 w 1379323"/>
                <a:gd name="csY225" fmla="*/ 637258 h 1209315"/>
                <a:gd name="csX226" fmla="*/ 92713 w 1379323"/>
                <a:gd name="csY226" fmla="*/ 632616 h 1209315"/>
                <a:gd name="csX227" fmla="*/ 92234 w 1379323"/>
                <a:gd name="csY227" fmla="*/ 629981 h 1209315"/>
                <a:gd name="csX228" fmla="*/ 87748 w 1379323"/>
                <a:gd name="csY228" fmla="*/ 628602 h 1209315"/>
                <a:gd name="csX229" fmla="*/ 47405 w 1379323"/>
                <a:gd name="csY229" fmla="*/ 627905 h 1209315"/>
                <a:gd name="csX230" fmla="*/ 307067 w 1379323"/>
                <a:gd name="csY230" fmla="*/ 627905 h 1209315"/>
                <a:gd name="csX231" fmla="*/ 243972 w 1379323"/>
                <a:gd name="csY231" fmla="*/ 628697 h 1209315"/>
                <a:gd name="csX232" fmla="*/ 236572 w 1379323"/>
                <a:gd name="csY232" fmla="*/ 630384 h 1209315"/>
                <a:gd name="csX233" fmla="*/ 235911 w 1379323"/>
                <a:gd name="csY233" fmla="*/ 631444 h 1209315"/>
                <a:gd name="csX234" fmla="*/ 235796 w 1379323"/>
                <a:gd name="csY234" fmla="*/ 633331 h 1209315"/>
                <a:gd name="csX235" fmla="*/ 236565 w 1379323"/>
                <a:gd name="csY235" fmla="*/ 638242 h 1209315"/>
                <a:gd name="csX236" fmla="*/ 240449 w 1379323"/>
                <a:gd name="csY236" fmla="*/ 639962 h 1209315"/>
                <a:gd name="csX237" fmla="*/ 249765 w 1379323"/>
                <a:gd name="csY237" fmla="*/ 645232 h 1209315"/>
                <a:gd name="csX238" fmla="*/ 251885 w 1379323"/>
                <a:gd name="csY238" fmla="*/ 649572 h 1209315"/>
                <a:gd name="csX239" fmla="*/ 253010 w 1379323"/>
                <a:gd name="csY239" fmla="*/ 660036 h 1209315"/>
                <a:gd name="csX240" fmla="*/ 253975 w 1379323"/>
                <a:gd name="csY240" fmla="*/ 722772 h 1209315"/>
                <a:gd name="csX241" fmla="*/ 252901 w 1379323"/>
                <a:gd name="csY241" fmla="*/ 796465 h 1209315"/>
                <a:gd name="csX242" fmla="*/ 249155 w 1379323"/>
                <a:gd name="csY242" fmla="*/ 807679 h 1209315"/>
                <a:gd name="csX243" fmla="*/ 241842 w 1379323"/>
                <a:gd name="csY243" fmla="*/ 811762 h 1209315"/>
                <a:gd name="csX244" fmla="*/ 236736 w 1379323"/>
                <a:gd name="csY244" fmla="*/ 814328 h 1209315"/>
                <a:gd name="csX245" fmla="*/ 235796 w 1379323"/>
                <a:gd name="csY245" fmla="*/ 819133 h 1209315"/>
                <a:gd name="csX246" fmla="*/ 236148 w 1379323"/>
                <a:gd name="csY246" fmla="*/ 823615 h 1209315"/>
                <a:gd name="csX247" fmla="*/ 236507 w 1379323"/>
                <a:gd name="csY247" fmla="*/ 825176 h 1209315"/>
                <a:gd name="csX248" fmla="*/ 236707 w 1379323"/>
                <a:gd name="csY248" fmla="*/ 825637 h 1209315"/>
                <a:gd name="csX249" fmla="*/ 236822 w 1379323"/>
                <a:gd name="csY249" fmla="*/ 825659 h 1209315"/>
                <a:gd name="csX250" fmla="*/ 238139 w 1379323"/>
                <a:gd name="csY250" fmla="*/ 825793 h 1209315"/>
                <a:gd name="csX251" fmla="*/ 243064 w 1379323"/>
                <a:gd name="csY251" fmla="*/ 826043 h 1209315"/>
                <a:gd name="csX252" fmla="*/ 259019 w 1379323"/>
                <a:gd name="csY252" fmla="*/ 826392 h 1209315"/>
                <a:gd name="csX253" fmla="*/ 364962 w 1379323"/>
                <a:gd name="csY253" fmla="*/ 826268 h 1209315"/>
                <a:gd name="csX254" fmla="*/ 381116 w 1379323"/>
                <a:gd name="csY254" fmla="*/ 825876 h 1209315"/>
                <a:gd name="csX255" fmla="*/ 386171 w 1379323"/>
                <a:gd name="csY255" fmla="*/ 825615 h 1209315"/>
                <a:gd name="csX256" fmla="*/ 387569 w 1379323"/>
                <a:gd name="csY256" fmla="*/ 825473 h 1209315"/>
                <a:gd name="csX257" fmla="*/ 387794 w 1379323"/>
                <a:gd name="csY257" fmla="*/ 825437 h 1209315"/>
                <a:gd name="csX258" fmla="*/ 387953 w 1379323"/>
                <a:gd name="csY258" fmla="*/ 825136 h 1209315"/>
                <a:gd name="csX259" fmla="*/ 388487 w 1379323"/>
                <a:gd name="csY259" fmla="*/ 823615 h 1209315"/>
                <a:gd name="csX260" fmla="*/ 389884 w 1379323"/>
                <a:gd name="csY260" fmla="*/ 818251 h 1209315"/>
                <a:gd name="csX261" fmla="*/ 393230 w 1379323"/>
                <a:gd name="csY261" fmla="*/ 801789 h 1209315"/>
                <a:gd name="csX262" fmla="*/ 397462 w 1379323"/>
                <a:gd name="csY262" fmla="*/ 771350 h 1209315"/>
                <a:gd name="csX263" fmla="*/ 397306 w 1379323"/>
                <a:gd name="csY263" fmla="*/ 768621 h 1209315"/>
                <a:gd name="csX264" fmla="*/ 396769 w 1379323"/>
                <a:gd name="csY264" fmla="*/ 767749 h 1209315"/>
                <a:gd name="csX265" fmla="*/ 389881 w 1379323"/>
                <a:gd name="csY265" fmla="*/ 767630 h 1209315"/>
                <a:gd name="csX266" fmla="*/ 384977 w 1379323"/>
                <a:gd name="csY266" fmla="*/ 768120 h 1209315"/>
                <a:gd name="csX267" fmla="*/ 382382 w 1379323"/>
                <a:gd name="csY267" fmla="*/ 769307 h 1209315"/>
                <a:gd name="csX268" fmla="*/ 377581 w 1379323"/>
                <a:gd name="csY268" fmla="*/ 778971 h 1209315"/>
                <a:gd name="csX269" fmla="*/ 361216 w 1379323"/>
                <a:gd name="csY269" fmla="*/ 800715 h 1209315"/>
                <a:gd name="csX270" fmla="*/ 330338 w 1379323"/>
                <a:gd name="csY270" fmla="*/ 806601 h 1209315"/>
                <a:gd name="csX271" fmla="*/ 313469 w 1379323"/>
                <a:gd name="csY271" fmla="*/ 805353 h 1209315"/>
                <a:gd name="csX272" fmla="*/ 307064 w 1379323"/>
                <a:gd name="csY272" fmla="*/ 799539 h 1209315"/>
                <a:gd name="csX273" fmla="*/ 306410 w 1379323"/>
                <a:gd name="csY273" fmla="*/ 795340 h 1209315"/>
                <a:gd name="csX274" fmla="*/ 305964 w 1379323"/>
                <a:gd name="csY274" fmla="*/ 787983 h 1209315"/>
                <a:gd name="csX275" fmla="*/ 305557 w 1379323"/>
                <a:gd name="csY275" fmla="*/ 767771 h 1209315"/>
                <a:gd name="csX276" fmla="*/ 305826 w 1379323"/>
                <a:gd name="csY276" fmla="*/ 747618 h 1209315"/>
                <a:gd name="csX277" fmla="*/ 306225 w 1379323"/>
                <a:gd name="csY277" fmla="*/ 740334 h 1209315"/>
                <a:gd name="csX278" fmla="*/ 306857 w 1379323"/>
                <a:gd name="csY278" fmla="*/ 736222 h 1209315"/>
                <a:gd name="csX279" fmla="*/ 308308 w 1379323"/>
                <a:gd name="csY279" fmla="*/ 733932 h 1209315"/>
                <a:gd name="csX280" fmla="*/ 311299 w 1379323"/>
                <a:gd name="csY280" fmla="*/ 732734 h 1209315"/>
                <a:gd name="csX281" fmla="*/ 325333 w 1379323"/>
                <a:gd name="csY281" fmla="*/ 732716 h 1209315"/>
                <a:gd name="csX282" fmla="*/ 339872 w 1379323"/>
                <a:gd name="csY282" fmla="*/ 734091 h 1209315"/>
                <a:gd name="csX283" fmla="*/ 346427 w 1379323"/>
                <a:gd name="csY283" fmla="*/ 738584 h 1209315"/>
                <a:gd name="csX284" fmla="*/ 352042 w 1379323"/>
                <a:gd name="csY284" fmla="*/ 750383 h 1209315"/>
                <a:gd name="csX285" fmla="*/ 352858 w 1379323"/>
                <a:gd name="csY285" fmla="*/ 753893 h 1209315"/>
                <a:gd name="csX286" fmla="*/ 353842 w 1379323"/>
                <a:gd name="csY286" fmla="*/ 755381 h 1209315"/>
                <a:gd name="csX287" fmla="*/ 360501 w 1379323"/>
                <a:gd name="csY287" fmla="*/ 756121 h 1209315"/>
                <a:gd name="csX288" fmla="*/ 364838 w 1379323"/>
                <a:gd name="csY288" fmla="*/ 755693 h 1209315"/>
                <a:gd name="csX289" fmla="*/ 366737 w 1379323"/>
                <a:gd name="csY289" fmla="*/ 752760 h 1209315"/>
                <a:gd name="csX290" fmla="*/ 367727 w 1379323"/>
                <a:gd name="csY290" fmla="*/ 724532 h 1209315"/>
                <a:gd name="csX291" fmla="*/ 367219 w 1379323"/>
                <a:gd name="csY291" fmla="*/ 697214 h 1209315"/>
                <a:gd name="csX292" fmla="*/ 366366 w 1379323"/>
                <a:gd name="csY292" fmla="*/ 693334 h 1209315"/>
                <a:gd name="csX293" fmla="*/ 365368 w 1379323"/>
                <a:gd name="csY293" fmla="*/ 692811 h 1209315"/>
                <a:gd name="csX294" fmla="*/ 357202 w 1379323"/>
                <a:gd name="csY294" fmla="*/ 692035 h 1209315"/>
                <a:gd name="csX295" fmla="*/ 354825 w 1379323"/>
                <a:gd name="csY295" fmla="*/ 691951 h 1209315"/>
                <a:gd name="csX296" fmla="*/ 353544 w 1379323"/>
                <a:gd name="csY296" fmla="*/ 692637 h 1209315"/>
                <a:gd name="csX297" fmla="*/ 350782 w 1379323"/>
                <a:gd name="csY297" fmla="*/ 699406 h 1209315"/>
                <a:gd name="csX298" fmla="*/ 347283 w 1379323"/>
                <a:gd name="csY298" fmla="*/ 707220 h 1209315"/>
                <a:gd name="csX299" fmla="*/ 341085 w 1379323"/>
                <a:gd name="csY299" fmla="*/ 710904 h 1209315"/>
                <a:gd name="csX300" fmla="*/ 320891 w 1379323"/>
                <a:gd name="csY300" fmla="*/ 713288 h 1209315"/>
                <a:gd name="csX301" fmla="*/ 311277 w 1379323"/>
                <a:gd name="csY301" fmla="*/ 712740 h 1209315"/>
                <a:gd name="csX302" fmla="*/ 308018 w 1379323"/>
                <a:gd name="csY302" fmla="*/ 711992 h 1209315"/>
                <a:gd name="csX303" fmla="*/ 306087 w 1379323"/>
                <a:gd name="csY303" fmla="*/ 710421 h 1209315"/>
                <a:gd name="csX304" fmla="*/ 305899 w 1379323"/>
                <a:gd name="csY304" fmla="*/ 709111 h 1209315"/>
                <a:gd name="csX305" fmla="*/ 305772 w 1379323"/>
                <a:gd name="csY305" fmla="*/ 706846 h 1209315"/>
                <a:gd name="csX306" fmla="*/ 305605 w 1379323"/>
                <a:gd name="csY306" fmla="*/ 699493 h 1209315"/>
                <a:gd name="csX307" fmla="*/ 305635 w 1379323"/>
                <a:gd name="csY307" fmla="*/ 677137 h 1209315"/>
                <a:gd name="csX308" fmla="*/ 307493 w 1379323"/>
                <a:gd name="csY308" fmla="*/ 649906 h 1209315"/>
                <a:gd name="csX309" fmla="*/ 311609 w 1379323"/>
                <a:gd name="csY309" fmla="*/ 645827 h 1209315"/>
                <a:gd name="csX310" fmla="*/ 318697 w 1379323"/>
                <a:gd name="csY310" fmla="*/ 644948 h 1209315"/>
                <a:gd name="csX311" fmla="*/ 349099 w 1379323"/>
                <a:gd name="csY311" fmla="*/ 649837 h 1209315"/>
                <a:gd name="csX312" fmla="*/ 363892 w 1379323"/>
                <a:gd name="csY312" fmla="*/ 670085 h 1209315"/>
                <a:gd name="csX313" fmla="*/ 366734 w 1379323"/>
                <a:gd name="csY313" fmla="*/ 677187 h 1209315"/>
                <a:gd name="csX314" fmla="*/ 368933 w 1379323"/>
                <a:gd name="csY314" fmla="*/ 677942 h 1209315"/>
                <a:gd name="csX315" fmla="*/ 373542 w 1379323"/>
                <a:gd name="csY315" fmla="*/ 678077 h 1209315"/>
                <a:gd name="csX316" fmla="*/ 378068 w 1379323"/>
                <a:gd name="csY316" fmla="*/ 677881 h 1209315"/>
                <a:gd name="csX317" fmla="*/ 379850 w 1379323"/>
                <a:gd name="csY317" fmla="*/ 676843 h 1209315"/>
                <a:gd name="csX318" fmla="*/ 380721 w 1379323"/>
                <a:gd name="csY318" fmla="*/ 665534 h 1209315"/>
                <a:gd name="csX319" fmla="*/ 379527 w 1379323"/>
                <a:gd name="csY319" fmla="*/ 639606 h 1209315"/>
                <a:gd name="csX320" fmla="*/ 377890 w 1379323"/>
                <a:gd name="csY320" fmla="*/ 632816 h 1209315"/>
                <a:gd name="csX321" fmla="*/ 370236 w 1379323"/>
                <a:gd name="csY321" fmla="*/ 629459 h 1209315"/>
                <a:gd name="csX322" fmla="*/ 307068 w 1379323"/>
                <a:gd name="csY322" fmla="*/ 627905 h 1209315"/>
                <a:gd name="csX323" fmla="*/ 493210 w 1379323"/>
                <a:gd name="csY323" fmla="*/ 627905 h 1209315"/>
                <a:gd name="csX324" fmla="*/ 420341 w 1379323"/>
                <a:gd name="csY324" fmla="*/ 629118 h 1209315"/>
                <a:gd name="csX325" fmla="*/ 411442 w 1379323"/>
                <a:gd name="csY325" fmla="*/ 631767 h 1209315"/>
                <a:gd name="csX326" fmla="*/ 409794 w 1379323"/>
                <a:gd name="csY326" fmla="*/ 636833 h 1209315"/>
                <a:gd name="csX327" fmla="*/ 408259 w 1379323"/>
                <a:gd name="csY327" fmla="*/ 663073 h 1209315"/>
                <a:gd name="csX328" fmla="*/ 409646 w 1379323"/>
                <a:gd name="csY328" fmla="*/ 679826 h 1209315"/>
                <a:gd name="csX329" fmla="*/ 412161 w 1379323"/>
                <a:gd name="csY329" fmla="*/ 681706 h 1209315"/>
                <a:gd name="csX330" fmla="*/ 417231 w 1379323"/>
                <a:gd name="csY330" fmla="*/ 681169 h 1209315"/>
                <a:gd name="csX331" fmla="*/ 420925 w 1379323"/>
                <a:gd name="csY331" fmla="*/ 678817 h 1209315"/>
                <a:gd name="csX332" fmla="*/ 423332 w 1379323"/>
                <a:gd name="csY332" fmla="*/ 671330 h 1209315"/>
                <a:gd name="csX333" fmla="*/ 433065 w 1379323"/>
                <a:gd name="csY333" fmla="*/ 652076 h 1209315"/>
                <a:gd name="csX334" fmla="*/ 453763 w 1379323"/>
                <a:gd name="csY334" fmla="*/ 645910 h 1209315"/>
                <a:gd name="csX335" fmla="*/ 460470 w 1379323"/>
                <a:gd name="csY335" fmla="*/ 647083 h 1209315"/>
                <a:gd name="csX336" fmla="*/ 464012 w 1379323"/>
                <a:gd name="csY336" fmla="*/ 655898 h 1209315"/>
                <a:gd name="csX337" fmla="*/ 465769 w 1379323"/>
                <a:gd name="csY337" fmla="*/ 722496 h 1209315"/>
                <a:gd name="csX338" fmla="*/ 464669 w 1379323"/>
                <a:gd name="csY338" fmla="*/ 796664 h 1209315"/>
                <a:gd name="csX339" fmla="*/ 460271 w 1379323"/>
                <a:gd name="csY339" fmla="*/ 807233 h 1209315"/>
                <a:gd name="csX340" fmla="*/ 451593 w 1379323"/>
                <a:gd name="csY340" fmla="*/ 811842 h 1209315"/>
                <a:gd name="csX341" fmla="*/ 445155 w 1379323"/>
                <a:gd name="csY341" fmla="*/ 815478 h 1209315"/>
                <a:gd name="csX342" fmla="*/ 443913 w 1379323"/>
                <a:gd name="csY342" fmla="*/ 819852 h 1209315"/>
                <a:gd name="csX343" fmla="*/ 444269 w 1379323"/>
                <a:gd name="csY343" fmla="*/ 823815 h 1209315"/>
                <a:gd name="csX344" fmla="*/ 444636 w 1379323"/>
                <a:gd name="csY344" fmla="*/ 825227 h 1209315"/>
                <a:gd name="csX345" fmla="*/ 444854 w 1379323"/>
                <a:gd name="csY345" fmla="*/ 825677 h 1209315"/>
                <a:gd name="csX346" fmla="*/ 445576 w 1379323"/>
                <a:gd name="csY346" fmla="*/ 825775 h 1209315"/>
                <a:gd name="csX347" fmla="*/ 448541 w 1379323"/>
                <a:gd name="csY347" fmla="*/ 825978 h 1209315"/>
                <a:gd name="csX348" fmla="*/ 459120 w 1379323"/>
                <a:gd name="csY348" fmla="*/ 826276 h 1209315"/>
                <a:gd name="csX349" fmla="*/ 493021 w 1379323"/>
                <a:gd name="csY349" fmla="*/ 826297 h 1209315"/>
                <a:gd name="csX350" fmla="*/ 533343 w 1379323"/>
                <a:gd name="csY350" fmla="*/ 825325 h 1209315"/>
                <a:gd name="csX351" fmla="*/ 539331 w 1379323"/>
                <a:gd name="csY351" fmla="*/ 823307 h 1209315"/>
                <a:gd name="csX352" fmla="*/ 540173 w 1379323"/>
                <a:gd name="csY352" fmla="*/ 819953 h 1209315"/>
                <a:gd name="csX353" fmla="*/ 540326 w 1379323"/>
                <a:gd name="csY353" fmla="*/ 816262 h 1209315"/>
                <a:gd name="csX354" fmla="*/ 539730 w 1379323"/>
                <a:gd name="csY354" fmla="*/ 814527 h 1209315"/>
                <a:gd name="csX355" fmla="*/ 532875 w 1379323"/>
                <a:gd name="csY355" fmla="*/ 811838 h 1209315"/>
                <a:gd name="csX356" fmla="*/ 524230 w 1379323"/>
                <a:gd name="csY356" fmla="*/ 808521 h 1209315"/>
                <a:gd name="csX357" fmla="*/ 519777 w 1379323"/>
                <a:gd name="csY357" fmla="*/ 798417 h 1209315"/>
                <a:gd name="csX358" fmla="*/ 518242 w 1379323"/>
                <a:gd name="csY358" fmla="*/ 722924 h 1209315"/>
                <a:gd name="csX359" fmla="*/ 519650 w 1379323"/>
                <a:gd name="csY359" fmla="*/ 654777 h 1209315"/>
                <a:gd name="csX360" fmla="*/ 523377 w 1379323"/>
                <a:gd name="csY360" fmla="*/ 645965 h 1209315"/>
                <a:gd name="csX361" fmla="*/ 530461 w 1379323"/>
                <a:gd name="csY361" fmla="*/ 645275 h 1209315"/>
                <a:gd name="csX362" fmla="*/ 551678 w 1379323"/>
                <a:gd name="csY362" fmla="*/ 652359 h 1209315"/>
                <a:gd name="csX363" fmla="*/ 561506 w 1379323"/>
                <a:gd name="csY363" fmla="*/ 671439 h 1209315"/>
                <a:gd name="csX364" fmla="*/ 564893 w 1379323"/>
                <a:gd name="csY364" fmla="*/ 680047 h 1209315"/>
                <a:gd name="csX365" fmla="*/ 567829 w 1379323"/>
                <a:gd name="csY365" fmla="*/ 680817 h 1209315"/>
                <a:gd name="csX366" fmla="*/ 573577 w 1379323"/>
                <a:gd name="csY366" fmla="*/ 680367 h 1209315"/>
                <a:gd name="csX367" fmla="*/ 577515 w 1379323"/>
                <a:gd name="csY367" fmla="*/ 679706 h 1209315"/>
                <a:gd name="csX368" fmla="*/ 578960 w 1379323"/>
                <a:gd name="csY368" fmla="*/ 678596 h 1209315"/>
                <a:gd name="csX369" fmla="*/ 578861 w 1379323"/>
                <a:gd name="csY369" fmla="*/ 668176 h 1209315"/>
                <a:gd name="csX370" fmla="*/ 576680 w 1379323"/>
                <a:gd name="csY370" fmla="*/ 641450 h 1209315"/>
                <a:gd name="csX371" fmla="*/ 574887 w 1379323"/>
                <a:gd name="csY371" fmla="*/ 633596 h 1209315"/>
                <a:gd name="csX372" fmla="*/ 569435 w 1379323"/>
                <a:gd name="csY372" fmla="*/ 630420 h 1209315"/>
                <a:gd name="csX373" fmla="*/ 566038 w 1379323"/>
                <a:gd name="csY373" fmla="*/ 629691 h 1209315"/>
                <a:gd name="csX374" fmla="*/ 493209 w 1379323"/>
                <a:gd name="csY374" fmla="*/ 627905 h 1209315"/>
                <a:gd name="csX375" fmla="*/ 927594 w 1379323"/>
                <a:gd name="csY375" fmla="*/ 627905 h 1209315"/>
                <a:gd name="csX376" fmla="*/ 887407 w 1379323"/>
                <a:gd name="csY376" fmla="*/ 628700 h 1209315"/>
                <a:gd name="csX377" fmla="*/ 882968 w 1379323"/>
                <a:gd name="csY377" fmla="*/ 630268 h 1209315"/>
                <a:gd name="csX378" fmla="*/ 882449 w 1379323"/>
                <a:gd name="csY378" fmla="*/ 633407 h 1209315"/>
                <a:gd name="csX379" fmla="*/ 883353 w 1379323"/>
                <a:gd name="csY379" fmla="*/ 638536 h 1209315"/>
                <a:gd name="csX380" fmla="*/ 889004 w 1379323"/>
                <a:gd name="csY380" fmla="*/ 640891 h 1209315"/>
                <a:gd name="csX381" fmla="*/ 894803 w 1379323"/>
                <a:gd name="csY381" fmla="*/ 643315 h 1209315"/>
                <a:gd name="csX382" fmla="*/ 898396 w 1379323"/>
                <a:gd name="csY382" fmla="*/ 646567 h 1209315"/>
                <a:gd name="csX383" fmla="*/ 898639 w 1379323"/>
                <a:gd name="csY383" fmla="*/ 647496 h 1209315"/>
                <a:gd name="csX384" fmla="*/ 898818 w 1379323"/>
                <a:gd name="csY384" fmla="*/ 648890 h 1209315"/>
                <a:gd name="csX385" fmla="*/ 899166 w 1379323"/>
                <a:gd name="csY385" fmla="*/ 653448 h 1209315"/>
                <a:gd name="csX386" fmla="*/ 899870 w 1379323"/>
                <a:gd name="csY386" fmla="*/ 668869 h 1209315"/>
                <a:gd name="csX387" fmla="*/ 901002 w 1379323"/>
                <a:gd name="csY387" fmla="*/ 717084 h 1209315"/>
                <a:gd name="csX388" fmla="*/ 902440 w 1379323"/>
                <a:gd name="csY388" fmla="*/ 776841 h 1209315"/>
                <a:gd name="csX389" fmla="*/ 906686 w 1379323"/>
                <a:gd name="csY389" fmla="*/ 793819 h 1209315"/>
                <a:gd name="csX390" fmla="*/ 959133 w 1379323"/>
                <a:gd name="csY390" fmla="*/ 829622 h 1209315"/>
                <a:gd name="csX391" fmla="*/ 989412 w 1379323"/>
                <a:gd name="csY391" fmla="*/ 831353 h 1209315"/>
                <a:gd name="csX392" fmla="*/ 1061127 w 1379323"/>
                <a:gd name="csY392" fmla="*/ 788455 h 1209315"/>
                <a:gd name="csX393" fmla="*/ 1064586 w 1379323"/>
                <a:gd name="csY393" fmla="*/ 770319 h 1209315"/>
                <a:gd name="csX394" fmla="*/ 1065976 w 1379323"/>
                <a:gd name="csY394" fmla="*/ 714696 h 1209315"/>
                <a:gd name="csX395" fmla="*/ 1067312 w 1379323"/>
                <a:gd name="csY395" fmla="*/ 659952 h 1209315"/>
                <a:gd name="csX396" fmla="*/ 1068520 w 1379323"/>
                <a:gd name="csY396" fmla="*/ 650374 h 1209315"/>
                <a:gd name="csX397" fmla="*/ 1070658 w 1379323"/>
                <a:gd name="csY397" fmla="*/ 645914 h 1209315"/>
                <a:gd name="csX398" fmla="*/ 1081186 w 1379323"/>
                <a:gd name="csY398" fmla="*/ 639860 h 1209315"/>
                <a:gd name="csX399" fmla="*/ 1086046 w 1379323"/>
                <a:gd name="csY399" fmla="*/ 638151 h 1209315"/>
                <a:gd name="csX400" fmla="*/ 1086852 w 1379323"/>
                <a:gd name="csY400" fmla="*/ 633273 h 1209315"/>
                <a:gd name="csX401" fmla="*/ 1086442 w 1379323"/>
                <a:gd name="csY401" fmla="*/ 630123 h 1209315"/>
                <a:gd name="csX402" fmla="*/ 1083222 w 1379323"/>
                <a:gd name="csY402" fmla="*/ 628678 h 1209315"/>
                <a:gd name="csX403" fmla="*/ 1052631 w 1379323"/>
                <a:gd name="csY403" fmla="*/ 627905 h 1209315"/>
                <a:gd name="csX404" fmla="*/ 1020439 w 1379323"/>
                <a:gd name="csY404" fmla="*/ 628990 h 1209315"/>
                <a:gd name="csX405" fmla="*/ 1018174 w 1379323"/>
                <a:gd name="csY405" fmla="*/ 629872 h 1209315"/>
                <a:gd name="csX406" fmla="*/ 1017358 w 1379323"/>
                <a:gd name="csY406" fmla="*/ 630918 h 1209315"/>
                <a:gd name="csX407" fmla="*/ 1017655 w 1379323"/>
                <a:gd name="csY407" fmla="*/ 635313 h 1209315"/>
                <a:gd name="csX408" fmla="*/ 1019641 w 1379323"/>
                <a:gd name="csY408" fmla="*/ 638321 h 1209315"/>
                <a:gd name="csX409" fmla="*/ 1025045 w 1379323"/>
                <a:gd name="csY409" fmla="*/ 640786 h 1209315"/>
                <a:gd name="csX410" fmla="*/ 1032971 w 1379323"/>
                <a:gd name="csY410" fmla="*/ 644244 h 1209315"/>
                <a:gd name="csX411" fmla="*/ 1037097 w 1379323"/>
                <a:gd name="csY411" fmla="*/ 653209 h 1209315"/>
                <a:gd name="csX412" fmla="*/ 1038168 w 1379323"/>
                <a:gd name="csY412" fmla="*/ 712747 h 1209315"/>
                <a:gd name="csX413" fmla="*/ 1037105 w 1379323"/>
                <a:gd name="csY413" fmla="*/ 765891 h 1209315"/>
                <a:gd name="csX414" fmla="*/ 1033265 w 1379323"/>
                <a:gd name="csY414" fmla="*/ 781878 h 1209315"/>
                <a:gd name="csX415" fmla="*/ 1020022 w 1379323"/>
                <a:gd name="csY415" fmla="*/ 796831 h 1209315"/>
                <a:gd name="csX416" fmla="*/ 998290 w 1379323"/>
                <a:gd name="csY416" fmla="*/ 802253 h 1209315"/>
                <a:gd name="csX417" fmla="*/ 958610 w 1379323"/>
                <a:gd name="csY417" fmla="*/ 786117 h 1209315"/>
                <a:gd name="csX418" fmla="*/ 954484 w 1379323"/>
                <a:gd name="csY418" fmla="*/ 771411 h 1209315"/>
                <a:gd name="csX419" fmla="*/ 953435 w 1379323"/>
                <a:gd name="csY419" fmla="*/ 714791 h 1209315"/>
                <a:gd name="csX420" fmla="*/ 953537 w 1379323"/>
                <a:gd name="csY420" fmla="*/ 658457 h 1209315"/>
                <a:gd name="csX421" fmla="*/ 954931 w 1379323"/>
                <a:gd name="csY421" fmla="*/ 649819 h 1209315"/>
                <a:gd name="csX422" fmla="*/ 957842 w 1379323"/>
                <a:gd name="csY422" fmla="*/ 645798 h 1209315"/>
                <a:gd name="csX423" fmla="*/ 968668 w 1379323"/>
                <a:gd name="csY423" fmla="*/ 639722 h 1209315"/>
                <a:gd name="csX424" fmla="*/ 972762 w 1379323"/>
                <a:gd name="csY424" fmla="*/ 638125 h 1209315"/>
                <a:gd name="csX425" fmla="*/ 973164 w 1379323"/>
                <a:gd name="csY425" fmla="*/ 633302 h 1209315"/>
                <a:gd name="csX426" fmla="*/ 972435 w 1379323"/>
                <a:gd name="csY426" fmla="*/ 630232 h 1209315"/>
                <a:gd name="csX427" fmla="*/ 967840 w 1379323"/>
                <a:gd name="csY427" fmla="*/ 628678 h 1209315"/>
                <a:gd name="csX428" fmla="*/ 927595 w 1379323"/>
                <a:gd name="csY428" fmla="*/ 627905 h 1209315"/>
                <a:gd name="csX429" fmla="*/ 1148321 w 1379323"/>
                <a:gd name="csY429" fmla="*/ 627905 h 1209315"/>
                <a:gd name="csX430" fmla="*/ 1108482 w 1379323"/>
                <a:gd name="csY430" fmla="*/ 628689 h 1209315"/>
                <a:gd name="csX431" fmla="*/ 1104087 w 1379323"/>
                <a:gd name="csY431" fmla="*/ 630239 h 1209315"/>
                <a:gd name="csX432" fmla="*/ 1103575 w 1379323"/>
                <a:gd name="csY432" fmla="*/ 633335 h 1209315"/>
                <a:gd name="csX433" fmla="*/ 1104482 w 1379323"/>
                <a:gd name="csY433" fmla="*/ 638419 h 1209315"/>
                <a:gd name="csX434" fmla="*/ 1109454 w 1379323"/>
                <a:gd name="csY434" fmla="*/ 640964 h 1209315"/>
                <a:gd name="csX435" fmla="*/ 1114779 w 1379323"/>
                <a:gd name="csY435" fmla="*/ 643529 h 1209315"/>
                <a:gd name="csX436" fmla="*/ 1118219 w 1379323"/>
                <a:gd name="csY436" fmla="*/ 646770 h 1209315"/>
                <a:gd name="csX437" fmla="*/ 1118557 w 1379323"/>
                <a:gd name="csY437" fmla="*/ 647914 h 1209315"/>
                <a:gd name="csX438" fmla="*/ 1118796 w 1379323"/>
                <a:gd name="csY438" fmla="*/ 649641 h 1209315"/>
                <a:gd name="csX439" fmla="*/ 1119213 w 1379323"/>
                <a:gd name="csY439" fmla="*/ 655147 h 1209315"/>
                <a:gd name="csX440" fmla="*/ 1119881 w 1379323"/>
                <a:gd name="csY440" fmla="*/ 673210 h 1209315"/>
                <a:gd name="csX441" fmla="*/ 1120516 w 1379323"/>
                <a:gd name="csY441" fmla="*/ 726020 h 1209315"/>
                <a:gd name="csX442" fmla="*/ 1120161 w 1379323"/>
                <a:gd name="csY442" fmla="*/ 778819 h 1209315"/>
                <a:gd name="csX443" fmla="*/ 1119587 w 1379323"/>
                <a:gd name="csY443" fmla="*/ 796867 h 1209315"/>
                <a:gd name="csX444" fmla="*/ 1119196 w 1379323"/>
                <a:gd name="csY444" fmla="*/ 802369 h 1209315"/>
                <a:gd name="csX445" fmla="*/ 1118967 w 1379323"/>
                <a:gd name="csY445" fmla="*/ 804090 h 1209315"/>
                <a:gd name="csX446" fmla="*/ 1118633 w 1379323"/>
                <a:gd name="csY446" fmla="*/ 805233 h 1209315"/>
                <a:gd name="csX447" fmla="*/ 1114931 w 1379323"/>
                <a:gd name="csY447" fmla="*/ 809000 h 1209315"/>
                <a:gd name="csX448" fmla="*/ 1109454 w 1379323"/>
                <a:gd name="csY448" fmla="*/ 811816 h 1209315"/>
                <a:gd name="csX449" fmla="*/ 1104504 w 1379323"/>
                <a:gd name="csY449" fmla="*/ 814339 h 1209315"/>
                <a:gd name="csX450" fmla="*/ 1103575 w 1379323"/>
                <a:gd name="csY450" fmla="*/ 819133 h 1209315"/>
                <a:gd name="csX451" fmla="*/ 1103927 w 1379323"/>
                <a:gd name="csY451" fmla="*/ 823615 h 1209315"/>
                <a:gd name="csX452" fmla="*/ 1104286 w 1379323"/>
                <a:gd name="csY452" fmla="*/ 825176 h 1209315"/>
                <a:gd name="csX453" fmla="*/ 1104490 w 1379323"/>
                <a:gd name="csY453" fmla="*/ 825648 h 1209315"/>
                <a:gd name="csX454" fmla="*/ 1105132 w 1379323"/>
                <a:gd name="csY454" fmla="*/ 825749 h 1209315"/>
                <a:gd name="csX455" fmla="*/ 1107846 w 1379323"/>
                <a:gd name="csY455" fmla="*/ 825978 h 1209315"/>
                <a:gd name="csX456" fmla="*/ 1117522 w 1379323"/>
                <a:gd name="csY456" fmla="*/ 826370 h 1209315"/>
                <a:gd name="csX457" fmla="*/ 1148480 w 1379323"/>
                <a:gd name="csY457" fmla="*/ 826733 h 1209315"/>
                <a:gd name="csX458" fmla="*/ 1186269 w 1379323"/>
                <a:gd name="csY458" fmla="*/ 825862 h 1209315"/>
                <a:gd name="csX459" fmla="*/ 1190910 w 1379323"/>
                <a:gd name="csY459" fmla="*/ 820603 h 1209315"/>
                <a:gd name="csX460" fmla="*/ 1190017 w 1379323"/>
                <a:gd name="csY460" fmla="*/ 814818 h 1209315"/>
                <a:gd name="csX461" fmla="*/ 1184849 w 1379323"/>
                <a:gd name="csY461" fmla="*/ 812002 h 1209315"/>
                <a:gd name="csX462" fmla="*/ 1177547 w 1379323"/>
                <a:gd name="csY462" fmla="*/ 807704 h 1209315"/>
                <a:gd name="csX463" fmla="*/ 1173805 w 1379323"/>
                <a:gd name="csY463" fmla="*/ 796410 h 1209315"/>
                <a:gd name="csX464" fmla="*/ 1172731 w 1379323"/>
                <a:gd name="csY464" fmla="*/ 722772 h 1209315"/>
                <a:gd name="csX465" fmla="*/ 1173700 w 1379323"/>
                <a:gd name="csY465" fmla="*/ 659767 h 1209315"/>
                <a:gd name="csX466" fmla="*/ 1174851 w 1379323"/>
                <a:gd name="csY466" fmla="*/ 649431 h 1209315"/>
                <a:gd name="csX467" fmla="*/ 1177036 w 1379323"/>
                <a:gd name="csY467" fmla="*/ 645126 h 1209315"/>
                <a:gd name="csX468" fmla="*/ 1180614 w 1379323"/>
                <a:gd name="csY468" fmla="*/ 642187 h 1209315"/>
                <a:gd name="csX469" fmla="*/ 1184222 w 1379323"/>
                <a:gd name="csY469" fmla="*/ 640884 h 1209315"/>
                <a:gd name="csX470" fmla="*/ 1189070 w 1379323"/>
                <a:gd name="csY470" fmla="*/ 639156 h 1209315"/>
                <a:gd name="csX471" fmla="*/ 1191774 w 1379323"/>
                <a:gd name="csY471" fmla="*/ 632819 h 1209315"/>
                <a:gd name="csX472" fmla="*/ 1192097 w 1379323"/>
                <a:gd name="csY472" fmla="*/ 630965 h 1209315"/>
                <a:gd name="csX473" fmla="*/ 1191937 w 1379323"/>
                <a:gd name="csY473" fmla="*/ 630014 h 1209315"/>
                <a:gd name="csX474" fmla="*/ 1187996 w 1379323"/>
                <a:gd name="csY474" fmla="*/ 628649 h 1209315"/>
                <a:gd name="csX475" fmla="*/ 1148320 w 1379323"/>
                <a:gd name="csY475" fmla="*/ 627905 h 1209315"/>
                <a:gd name="csX476" fmla="*/ 1297056 w 1379323"/>
                <a:gd name="csY476" fmla="*/ 627905 h 1209315"/>
                <a:gd name="csX477" fmla="*/ 1229889 w 1379323"/>
                <a:gd name="csY477" fmla="*/ 630032 h 1209315"/>
                <a:gd name="csX478" fmla="*/ 1221719 w 1379323"/>
                <a:gd name="csY478" fmla="*/ 634688 h 1209315"/>
                <a:gd name="csX479" fmla="*/ 1219908 w 1379323"/>
                <a:gd name="csY479" fmla="*/ 644234 h 1209315"/>
                <a:gd name="csX480" fmla="*/ 1217506 w 1379323"/>
                <a:gd name="csY480" fmla="*/ 674099 h 1209315"/>
                <a:gd name="csX481" fmla="*/ 1216976 w 1379323"/>
                <a:gd name="csY481" fmla="*/ 681347 h 1209315"/>
                <a:gd name="csX482" fmla="*/ 1217401 w 1379323"/>
                <a:gd name="csY482" fmla="*/ 684559 h 1209315"/>
                <a:gd name="csX483" fmla="*/ 1218972 w 1379323"/>
                <a:gd name="csY483" fmla="*/ 685310 h 1209315"/>
                <a:gd name="csX484" fmla="*/ 1223483 w 1379323"/>
                <a:gd name="csY484" fmla="*/ 685168 h 1209315"/>
                <a:gd name="csX485" fmla="*/ 1230023 w 1379323"/>
                <a:gd name="csY485" fmla="*/ 683931 h 1209315"/>
                <a:gd name="csX486" fmla="*/ 1231108 w 1379323"/>
                <a:gd name="csY486" fmla="*/ 682570 h 1209315"/>
                <a:gd name="csX487" fmla="*/ 1231903 w 1379323"/>
                <a:gd name="csY487" fmla="*/ 679746 h 1209315"/>
                <a:gd name="csX488" fmla="*/ 1237623 w 1379323"/>
                <a:gd name="csY488" fmla="*/ 665440 h 1209315"/>
                <a:gd name="csX489" fmla="*/ 1246246 w 1379323"/>
                <a:gd name="csY489" fmla="*/ 654323 h 1209315"/>
                <a:gd name="csX490" fmla="*/ 1258230 w 1379323"/>
                <a:gd name="csY490" fmla="*/ 648360 h 1209315"/>
                <a:gd name="csX491" fmla="*/ 1269655 w 1379323"/>
                <a:gd name="csY491" fmla="*/ 646633 h 1209315"/>
                <a:gd name="csX492" fmla="*/ 1286651 w 1379323"/>
                <a:gd name="csY492" fmla="*/ 645282 h 1209315"/>
                <a:gd name="csX493" fmla="*/ 1302152 w 1379323"/>
                <a:gd name="csY493" fmla="*/ 644702 h 1209315"/>
                <a:gd name="csX494" fmla="*/ 1307150 w 1379323"/>
                <a:gd name="csY494" fmla="*/ 644843 h 1209315"/>
                <a:gd name="csX495" fmla="*/ 1308663 w 1379323"/>
                <a:gd name="csY495" fmla="*/ 645065 h 1209315"/>
                <a:gd name="csX496" fmla="*/ 1309265 w 1379323"/>
                <a:gd name="csY496" fmla="*/ 645304 h 1209315"/>
                <a:gd name="csX497" fmla="*/ 1309835 w 1379323"/>
                <a:gd name="csY497" fmla="*/ 646259 h 1209315"/>
                <a:gd name="csX498" fmla="*/ 1309726 w 1379323"/>
                <a:gd name="csY498" fmla="*/ 646741 h 1209315"/>
                <a:gd name="csX499" fmla="*/ 1309581 w 1379323"/>
                <a:gd name="csY499" fmla="*/ 647064 h 1209315"/>
                <a:gd name="csX500" fmla="*/ 1309087 w 1379323"/>
                <a:gd name="csY500" fmla="*/ 648019 h 1209315"/>
                <a:gd name="csX501" fmla="*/ 1307243 w 1379323"/>
                <a:gd name="csY501" fmla="*/ 651343 h 1209315"/>
                <a:gd name="csX502" fmla="*/ 1300511 w 1379323"/>
                <a:gd name="csY502" fmla="*/ 663026 h 1209315"/>
                <a:gd name="csX503" fmla="*/ 1278394 w 1379323"/>
                <a:gd name="csY503" fmla="*/ 700441 h 1209315"/>
                <a:gd name="csX504" fmla="*/ 1225951 w 1379323"/>
                <a:gd name="csY504" fmla="*/ 788814 h 1209315"/>
                <a:gd name="csX505" fmla="*/ 1214635 w 1379323"/>
                <a:gd name="csY505" fmla="*/ 808532 h 1209315"/>
                <a:gd name="csX506" fmla="*/ 1212000 w 1379323"/>
                <a:gd name="csY506" fmla="*/ 813468 h 1209315"/>
                <a:gd name="csX507" fmla="*/ 1211365 w 1379323"/>
                <a:gd name="csY507" fmla="*/ 814829 h 1209315"/>
                <a:gd name="csX508" fmla="*/ 1211179 w 1379323"/>
                <a:gd name="csY508" fmla="*/ 815344 h 1209315"/>
                <a:gd name="csX509" fmla="*/ 1211179 w 1379323"/>
                <a:gd name="csY509" fmla="*/ 815348 h 1209315"/>
                <a:gd name="csX510" fmla="*/ 1211129 w 1379323"/>
                <a:gd name="csY510" fmla="*/ 822512 h 1209315"/>
                <a:gd name="csX511" fmla="*/ 1211303 w 1379323"/>
                <a:gd name="csY511" fmla="*/ 823920 h 1209315"/>
                <a:gd name="csX512" fmla="*/ 1212040 w 1379323"/>
                <a:gd name="csY512" fmla="*/ 824693 h 1209315"/>
                <a:gd name="csX513" fmla="*/ 1220543 w 1379323"/>
                <a:gd name="csY513" fmla="*/ 826094 h 1209315"/>
                <a:gd name="csX514" fmla="*/ 1291144 w 1379323"/>
                <a:gd name="csY514" fmla="*/ 826733 h 1209315"/>
                <a:gd name="csX515" fmla="*/ 1348407 w 1379323"/>
                <a:gd name="csY515" fmla="*/ 826294 h 1209315"/>
                <a:gd name="csX516" fmla="*/ 1366020 w 1379323"/>
                <a:gd name="csY516" fmla="*/ 825822 h 1209315"/>
                <a:gd name="csX517" fmla="*/ 1370876 w 1379323"/>
                <a:gd name="csY517" fmla="*/ 825546 h 1209315"/>
                <a:gd name="csX518" fmla="*/ 1372081 w 1379323"/>
                <a:gd name="csY518" fmla="*/ 825412 h 1209315"/>
                <a:gd name="csX519" fmla="*/ 1372172 w 1379323"/>
                <a:gd name="csY519" fmla="*/ 825136 h 1209315"/>
                <a:gd name="csX520" fmla="*/ 1372524 w 1379323"/>
                <a:gd name="csY520" fmla="*/ 823648 h 1209315"/>
                <a:gd name="csX521" fmla="*/ 1373435 w 1379323"/>
                <a:gd name="csY521" fmla="*/ 818719 h 1209315"/>
                <a:gd name="csX522" fmla="*/ 1375693 w 1379323"/>
                <a:gd name="csY522" fmla="*/ 803828 h 1209315"/>
                <a:gd name="csX523" fmla="*/ 1379021 w 1379323"/>
                <a:gd name="csY523" fmla="*/ 774653 h 1209315"/>
                <a:gd name="csX524" fmla="*/ 1379173 w 1379323"/>
                <a:gd name="csY524" fmla="*/ 769368 h 1209315"/>
                <a:gd name="csX525" fmla="*/ 1378592 w 1379323"/>
                <a:gd name="csY525" fmla="*/ 767093 h 1209315"/>
                <a:gd name="csX526" fmla="*/ 1376640 w 1379323"/>
                <a:gd name="csY526" fmla="*/ 766236 h 1209315"/>
                <a:gd name="csX527" fmla="*/ 1371780 w 1379323"/>
                <a:gd name="csY527" fmla="*/ 765783 h 1209315"/>
                <a:gd name="csX528" fmla="*/ 1366866 w 1379323"/>
                <a:gd name="csY528" fmla="*/ 765612 h 1209315"/>
                <a:gd name="csX529" fmla="*/ 1364442 w 1379323"/>
                <a:gd name="csY529" fmla="*/ 766334 h 1209315"/>
                <a:gd name="csX530" fmla="*/ 1360638 w 1379323"/>
                <a:gd name="csY530" fmla="*/ 774453 h 1209315"/>
                <a:gd name="csX531" fmla="*/ 1334278 w 1379323"/>
                <a:gd name="csY531" fmla="*/ 802217 h 1209315"/>
                <a:gd name="csX532" fmla="*/ 1321271 w 1379323"/>
                <a:gd name="csY532" fmla="*/ 804282 h 1209315"/>
                <a:gd name="csX533" fmla="*/ 1300838 w 1379323"/>
                <a:gd name="csY533" fmla="*/ 805756 h 1209315"/>
                <a:gd name="csX534" fmla="*/ 1284067 w 1379323"/>
                <a:gd name="csY534" fmla="*/ 806511 h 1209315"/>
                <a:gd name="csX535" fmla="*/ 1279418 w 1379323"/>
                <a:gd name="csY535" fmla="*/ 806108 h 1209315"/>
                <a:gd name="csX536" fmla="*/ 1276790 w 1379323"/>
                <a:gd name="csY536" fmla="*/ 804141 h 1209315"/>
                <a:gd name="csX537" fmla="*/ 1277015 w 1379323"/>
                <a:gd name="csY537" fmla="*/ 800598 h 1209315"/>
                <a:gd name="csX538" fmla="*/ 1279396 w 1379323"/>
                <a:gd name="csY538" fmla="*/ 795688 h 1209315"/>
                <a:gd name="csX539" fmla="*/ 1289580 w 1379323"/>
                <a:gd name="csY539" fmla="*/ 778870 h 1209315"/>
                <a:gd name="csX540" fmla="*/ 1333084 w 1379323"/>
                <a:gd name="csY540" fmla="*/ 704720 h 1209315"/>
                <a:gd name="csX541" fmla="*/ 1356624 w 1379323"/>
                <a:gd name="csY541" fmla="*/ 664104 h 1209315"/>
                <a:gd name="csX542" fmla="*/ 1368575 w 1379323"/>
                <a:gd name="csY542" fmla="*/ 643080 h 1209315"/>
                <a:gd name="csX543" fmla="*/ 1372350 w 1379323"/>
                <a:gd name="csY543" fmla="*/ 631978 h 1209315"/>
                <a:gd name="csX544" fmla="*/ 1372404 w 1379323"/>
                <a:gd name="csY544" fmla="*/ 630573 h 1209315"/>
                <a:gd name="csX545" fmla="*/ 1371914 w 1379323"/>
                <a:gd name="csY545" fmla="*/ 629912 h 1209315"/>
                <a:gd name="csX546" fmla="*/ 1364133 w 1379323"/>
                <a:gd name="csY546" fmla="*/ 628541 h 1209315"/>
                <a:gd name="csX547" fmla="*/ 1297056 w 1379323"/>
                <a:gd name="csY547" fmla="*/ 627905 h 1209315"/>
                <a:gd name="csX548" fmla="*/ 754375 w 1379323"/>
                <a:gd name="csY548" fmla="*/ 641370 h 1209315"/>
                <a:gd name="csX549" fmla="*/ 760737 w 1379323"/>
                <a:gd name="csY549" fmla="*/ 641834 h 1209315"/>
                <a:gd name="csX550" fmla="*/ 798391 w 1379323"/>
                <a:gd name="csY550" fmla="*/ 672117 h 1209315"/>
                <a:gd name="csX551" fmla="*/ 809482 w 1379323"/>
                <a:gd name="csY551" fmla="*/ 741292 h 1209315"/>
                <a:gd name="csX552" fmla="*/ 802027 w 1379323"/>
                <a:gd name="csY552" fmla="*/ 783845 h 1209315"/>
                <a:gd name="csX553" fmla="*/ 783529 w 1379323"/>
                <a:gd name="csY553" fmla="*/ 806155 h 1209315"/>
                <a:gd name="csX554" fmla="*/ 764315 w 1379323"/>
                <a:gd name="csY554" fmla="*/ 810005 h 1209315"/>
                <a:gd name="csX555" fmla="*/ 744452 w 1379323"/>
                <a:gd name="csY555" fmla="*/ 806419 h 1209315"/>
                <a:gd name="csX556" fmla="*/ 708504 w 1379323"/>
                <a:gd name="csY556" fmla="*/ 731093 h 1209315"/>
                <a:gd name="csX557" fmla="*/ 720092 w 1379323"/>
                <a:gd name="csY557" fmla="*/ 662957 h 1209315"/>
                <a:gd name="csX558" fmla="*/ 754375 w 1379323"/>
                <a:gd name="csY558" fmla="*/ 641370 h 1209315"/>
                <a:gd name="csX559" fmla="*/ 199930 w 1379323"/>
                <a:gd name="csY559" fmla="*/ 769034 h 1209315"/>
                <a:gd name="csX560" fmla="*/ 200065 w 1379323"/>
                <a:gd name="csY560" fmla="*/ 785311 h 1209315"/>
                <a:gd name="csX561" fmla="*/ 200783 w 1379323"/>
                <a:gd name="csY561" fmla="*/ 799052 h 1209315"/>
                <a:gd name="csX562" fmla="*/ 200819 w 1379323"/>
                <a:gd name="csY562" fmla="*/ 799313 h 1209315"/>
                <a:gd name="csX563" fmla="*/ 199930 w 1379323"/>
                <a:gd name="csY563" fmla="*/ 769034 h 1209315"/>
                <a:gd name="csX564" fmla="*/ 701928 w 1379323"/>
                <a:gd name="csY564" fmla="*/ 817794 h 1209315"/>
                <a:gd name="csX565" fmla="*/ 702112 w 1379323"/>
                <a:gd name="csY565" fmla="*/ 817413 h 1209315"/>
                <a:gd name="csX566" fmla="*/ 701928 w 1379323"/>
                <a:gd name="csY566" fmla="*/ 817794 h 1209315"/>
                <a:gd name="csX567" fmla="*/ 1121736 w 1379323"/>
                <a:gd name="csY567" fmla="*/ 873496 h 1209315"/>
                <a:gd name="csX568" fmla="*/ 1121504 w 1379323"/>
                <a:gd name="csY568" fmla="*/ 873685 h 1209315"/>
                <a:gd name="csX569" fmla="*/ 1120589 w 1379323"/>
                <a:gd name="csY569" fmla="*/ 874636 h 1209315"/>
                <a:gd name="csX570" fmla="*/ 1117667 w 1379323"/>
                <a:gd name="csY570" fmla="*/ 878047 h 1209315"/>
                <a:gd name="csX571" fmla="*/ 1109189 w 1379323"/>
                <a:gd name="csY571" fmla="*/ 888892 h 1209315"/>
                <a:gd name="csX572" fmla="*/ 1084133 w 1379323"/>
                <a:gd name="csY572" fmla="*/ 916884 h 1209315"/>
                <a:gd name="csX573" fmla="*/ 1074170 w 1379323"/>
                <a:gd name="csY573" fmla="*/ 926513 h 1209315"/>
                <a:gd name="csX574" fmla="*/ 1070842 w 1379323"/>
                <a:gd name="csY574" fmla="*/ 929943 h 1209315"/>
                <a:gd name="csX575" fmla="*/ 1069358 w 1379323"/>
                <a:gd name="csY575" fmla="*/ 931667 h 1209315"/>
                <a:gd name="csX576" fmla="*/ 1069550 w 1379323"/>
                <a:gd name="csY576" fmla="*/ 933543 h 1209315"/>
                <a:gd name="csX577" fmla="*/ 1071673 w 1379323"/>
                <a:gd name="csY577" fmla="*/ 936599 h 1209315"/>
                <a:gd name="csX578" fmla="*/ 1078043 w 1379323"/>
                <a:gd name="csY578" fmla="*/ 939165 h 1209315"/>
                <a:gd name="csX579" fmla="*/ 1096792 w 1379323"/>
                <a:gd name="csY579" fmla="*/ 934127 h 1209315"/>
                <a:gd name="csX580" fmla="*/ 1151725 w 1379323"/>
                <a:gd name="csY580" fmla="*/ 902527 h 1209315"/>
                <a:gd name="csX581" fmla="*/ 1157216 w 1379323"/>
                <a:gd name="csY581" fmla="*/ 896822 h 1209315"/>
                <a:gd name="csX582" fmla="*/ 1158842 w 1379323"/>
                <a:gd name="csY582" fmla="*/ 894648 h 1209315"/>
                <a:gd name="csX583" fmla="*/ 1159259 w 1379323"/>
                <a:gd name="csY583" fmla="*/ 893798 h 1209315"/>
                <a:gd name="csX584" fmla="*/ 1159172 w 1379323"/>
                <a:gd name="csY584" fmla="*/ 893690 h 1209315"/>
                <a:gd name="csX585" fmla="*/ 1158119 w 1379323"/>
                <a:gd name="csY585" fmla="*/ 892786 h 1209315"/>
                <a:gd name="csX586" fmla="*/ 1154055 w 1379323"/>
                <a:gd name="csY586" fmla="*/ 890017 h 1209315"/>
                <a:gd name="csX587" fmla="*/ 1141374 w 1379323"/>
                <a:gd name="csY587" fmla="*/ 882667 h 1209315"/>
                <a:gd name="csX588" fmla="*/ 1128203 w 1379323"/>
                <a:gd name="csY588" fmla="*/ 875960 h 1209315"/>
                <a:gd name="csX589" fmla="*/ 1123525 w 1379323"/>
                <a:gd name="csY589" fmla="*/ 873975 h 1209315"/>
                <a:gd name="csX590" fmla="*/ 1122088 w 1379323"/>
                <a:gd name="csY590" fmla="*/ 873532 h 1209315"/>
                <a:gd name="csX591" fmla="*/ 1121736 w 1379323"/>
                <a:gd name="csY591" fmla="*/ 873496 h 1209315"/>
                <a:gd name="csX592" fmla="*/ 626761 w 1379323"/>
                <a:gd name="csY592" fmla="*/ 947523 h 1209315"/>
                <a:gd name="csX593" fmla="*/ 621571 w 1379323"/>
                <a:gd name="csY593" fmla="*/ 948060 h 1209315"/>
                <a:gd name="csX594" fmla="*/ 610302 w 1379323"/>
                <a:gd name="csY594" fmla="*/ 949461 h 1209315"/>
                <a:gd name="csX595" fmla="*/ 581845 w 1379323"/>
                <a:gd name="csY595" fmla="*/ 953337 h 1209315"/>
                <a:gd name="csX596" fmla="*/ 569585 w 1379323"/>
                <a:gd name="csY596" fmla="*/ 955834 h 1209315"/>
                <a:gd name="csX597" fmla="*/ 568754 w 1379323"/>
                <a:gd name="csY597" fmla="*/ 957206 h 1209315"/>
                <a:gd name="csX598" fmla="*/ 569153 w 1379323"/>
                <a:gd name="csY598" fmla="*/ 960614 h 1209315"/>
                <a:gd name="csX599" fmla="*/ 571382 w 1379323"/>
                <a:gd name="csY599" fmla="*/ 973302 h 1209315"/>
                <a:gd name="csX600" fmla="*/ 566308 w 1379323"/>
                <a:gd name="csY600" fmla="*/ 995956 h 1209315"/>
                <a:gd name="csX601" fmla="*/ 537665 w 1379323"/>
                <a:gd name="csY601" fmla="*/ 1073275 h 1209315"/>
                <a:gd name="csX602" fmla="*/ 516608 w 1379323"/>
                <a:gd name="csY602" fmla="*/ 1129485 h 1209315"/>
                <a:gd name="csX603" fmla="*/ 498767 w 1379323"/>
                <a:gd name="csY603" fmla="*/ 1172318 h 1209315"/>
                <a:gd name="csX604" fmla="*/ 483999 w 1379323"/>
                <a:gd name="csY604" fmla="*/ 1185917 h 1209315"/>
                <a:gd name="csX605" fmla="*/ 476632 w 1379323"/>
                <a:gd name="csY605" fmla="*/ 1189931 h 1209315"/>
                <a:gd name="csX606" fmla="*/ 475710 w 1379323"/>
                <a:gd name="csY606" fmla="*/ 1191996 h 1209315"/>
                <a:gd name="csX607" fmla="*/ 475503 w 1379323"/>
                <a:gd name="csY607" fmla="*/ 1195644 h 1209315"/>
                <a:gd name="csX608" fmla="*/ 475873 w 1379323"/>
                <a:gd name="csY608" fmla="*/ 1200648 h 1209315"/>
                <a:gd name="csX609" fmla="*/ 476254 w 1379323"/>
                <a:gd name="csY609" fmla="*/ 1202383 h 1209315"/>
                <a:gd name="csX610" fmla="*/ 476483 w 1379323"/>
                <a:gd name="csY610" fmla="*/ 1202931 h 1209315"/>
                <a:gd name="csX611" fmla="*/ 477093 w 1379323"/>
                <a:gd name="csY611" fmla="*/ 1203029 h 1209315"/>
                <a:gd name="csX612" fmla="*/ 479702 w 1379323"/>
                <a:gd name="csY612" fmla="*/ 1203254 h 1209315"/>
                <a:gd name="csX613" fmla="*/ 488982 w 1379323"/>
                <a:gd name="csY613" fmla="*/ 1203624 h 1209315"/>
                <a:gd name="csX614" fmla="*/ 518604 w 1379323"/>
                <a:gd name="csY614" fmla="*/ 1203875 h 1209315"/>
                <a:gd name="csX615" fmla="*/ 554690 w 1379323"/>
                <a:gd name="csY615" fmla="*/ 1202724 h 1209315"/>
                <a:gd name="csX616" fmla="*/ 558596 w 1379323"/>
                <a:gd name="csY616" fmla="*/ 1200772 h 1209315"/>
                <a:gd name="csX617" fmla="*/ 558737 w 1379323"/>
                <a:gd name="csY617" fmla="*/ 1191949 h 1209315"/>
                <a:gd name="csX618" fmla="*/ 556244 w 1379323"/>
                <a:gd name="csY618" fmla="*/ 1188737 h 1209315"/>
                <a:gd name="csX619" fmla="*/ 550881 w 1379323"/>
                <a:gd name="csY619" fmla="*/ 1187224 h 1209315"/>
                <a:gd name="csX620" fmla="*/ 541568 w 1379323"/>
                <a:gd name="csY620" fmla="*/ 1181907 h 1209315"/>
                <a:gd name="csX621" fmla="*/ 536825 w 1379323"/>
                <a:gd name="csY621" fmla="*/ 1171705 h 1209315"/>
                <a:gd name="csX622" fmla="*/ 538512 w 1379323"/>
                <a:gd name="csY622" fmla="*/ 1163372 h 1209315"/>
                <a:gd name="csX623" fmla="*/ 542421 w 1379323"/>
                <a:gd name="csY623" fmla="*/ 1150597 h 1209315"/>
                <a:gd name="csX624" fmla="*/ 546943 w 1379323"/>
                <a:gd name="csY624" fmla="*/ 1138057 h 1209315"/>
                <a:gd name="csX625" fmla="*/ 550561 w 1379323"/>
                <a:gd name="csY625" fmla="*/ 1130450 h 1209315"/>
                <a:gd name="csX626" fmla="*/ 553915 w 1379323"/>
                <a:gd name="csY626" fmla="*/ 1129010 h 1209315"/>
                <a:gd name="csX627" fmla="*/ 560981 w 1379323"/>
                <a:gd name="csY627" fmla="*/ 1128277 h 1209315"/>
                <a:gd name="csX628" fmla="*/ 590745 w 1379323"/>
                <a:gd name="csY628" fmla="*/ 1127761 h 1209315"/>
                <a:gd name="csX629" fmla="*/ 625071 w 1379323"/>
                <a:gd name="csY629" fmla="*/ 1130559 h 1209315"/>
                <a:gd name="csX630" fmla="*/ 631887 w 1379323"/>
                <a:gd name="csY630" fmla="*/ 1137379 h 1209315"/>
                <a:gd name="csX631" fmla="*/ 636979 w 1379323"/>
                <a:gd name="csY631" fmla="*/ 1150034 h 1209315"/>
                <a:gd name="csX632" fmla="*/ 643047 w 1379323"/>
                <a:gd name="csY632" fmla="*/ 1177123 h 1209315"/>
                <a:gd name="csX633" fmla="*/ 637908 w 1379323"/>
                <a:gd name="csY633" fmla="*/ 1183681 h 1209315"/>
                <a:gd name="csX634" fmla="*/ 626817 w 1379323"/>
                <a:gd name="csY634" fmla="*/ 1188813 h 1209315"/>
                <a:gd name="csX635" fmla="*/ 623093 w 1379323"/>
                <a:gd name="csY635" fmla="*/ 1191346 h 1209315"/>
                <a:gd name="csX636" fmla="*/ 622302 w 1379323"/>
                <a:gd name="csY636" fmla="*/ 1197429 h 1209315"/>
                <a:gd name="csX637" fmla="*/ 624436 w 1379323"/>
                <a:gd name="csY637" fmla="*/ 1201973 h 1209315"/>
                <a:gd name="csX638" fmla="*/ 628856 w 1379323"/>
                <a:gd name="csY638" fmla="*/ 1203007 h 1209315"/>
                <a:gd name="csX639" fmla="*/ 680363 w 1379323"/>
                <a:gd name="csY639" fmla="*/ 1203508 h 1209315"/>
                <a:gd name="csX640" fmla="*/ 731936 w 1379323"/>
                <a:gd name="csY640" fmla="*/ 1202107 h 1209315"/>
                <a:gd name="csX641" fmla="*/ 736803 w 1379323"/>
                <a:gd name="csY641" fmla="*/ 1200736 h 1209315"/>
                <a:gd name="csX642" fmla="*/ 737989 w 1379323"/>
                <a:gd name="csY642" fmla="*/ 1200024 h 1209315"/>
                <a:gd name="csX643" fmla="*/ 739002 w 1379323"/>
                <a:gd name="csY643" fmla="*/ 1196036 h 1209315"/>
                <a:gd name="csX644" fmla="*/ 739202 w 1379323"/>
                <a:gd name="csY644" fmla="*/ 1191575 h 1209315"/>
                <a:gd name="csX645" fmla="*/ 738657 w 1379323"/>
                <a:gd name="csY645" fmla="*/ 1189547 h 1209315"/>
                <a:gd name="csX646" fmla="*/ 736668 w 1379323"/>
                <a:gd name="csY646" fmla="*/ 1188371 h 1209315"/>
                <a:gd name="csX647" fmla="*/ 731957 w 1379323"/>
                <a:gd name="csY647" fmla="*/ 1187064 h 1209315"/>
                <a:gd name="csX648" fmla="*/ 722721 w 1379323"/>
                <a:gd name="csY648" fmla="*/ 1183649 h 1209315"/>
                <a:gd name="csX649" fmla="*/ 714588 w 1379323"/>
                <a:gd name="csY649" fmla="*/ 1172841 h 1209315"/>
                <a:gd name="csX650" fmla="*/ 682751 w 1379323"/>
                <a:gd name="csY650" fmla="*/ 1092782 h 1209315"/>
                <a:gd name="csX651" fmla="*/ 646927 w 1379323"/>
                <a:gd name="csY651" fmla="*/ 998950 h 1209315"/>
                <a:gd name="csX652" fmla="*/ 629902 w 1379323"/>
                <a:gd name="csY652" fmla="*/ 953842 h 1209315"/>
                <a:gd name="csX653" fmla="*/ 627902 w 1379323"/>
                <a:gd name="csY653" fmla="*/ 949084 h 1209315"/>
                <a:gd name="csX654" fmla="*/ 627020 w 1379323"/>
                <a:gd name="csY654" fmla="*/ 947741 h 1209315"/>
                <a:gd name="csX655" fmla="*/ 626755 w 1379323"/>
                <a:gd name="csY655" fmla="*/ 947523 h 1209315"/>
                <a:gd name="csX656" fmla="*/ 362889 w 1379323"/>
                <a:gd name="csY656" fmla="*/ 948049 h 1209315"/>
                <a:gd name="csX657" fmla="*/ 348263 w 1379323"/>
                <a:gd name="csY657" fmla="*/ 948122 h 1209315"/>
                <a:gd name="csX658" fmla="*/ 254021 w 1379323"/>
                <a:gd name="csY658" fmla="*/ 988109 h 1209315"/>
                <a:gd name="csX659" fmla="*/ 220751 w 1379323"/>
                <a:gd name="csY659" fmla="*/ 1046233 h 1209315"/>
                <a:gd name="csX660" fmla="*/ 219757 w 1379323"/>
                <a:gd name="csY660" fmla="*/ 1115110 h 1209315"/>
                <a:gd name="csX661" fmla="*/ 320201 w 1379323"/>
                <a:gd name="csY661" fmla="*/ 1206626 h 1209315"/>
                <a:gd name="csX662" fmla="*/ 424772 w 1379323"/>
                <a:gd name="csY662" fmla="*/ 1198409 h 1209315"/>
                <a:gd name="csX663" fmla="*/ 438912 w 1379323"/>
                <a:gd name="csY663" fmla="*/ 1193103 h 1209315"/>
                <a:gd name="csX664" fmla="*/ 444814 w 1379323"/>
                <a:gd name="csY664" fmla="*/ 1188958 h 1209315"/>
                <a:gd name="csX665" fmla="*/ 447387 w 1379323"/>
                <a:gd name="csY665" fmla="*/ 1182106 h 1209315"/>
                <a:gd name="csX666" fmla="*/ 450675 w 1379323"/>
                <a:gd name="csY666" fmla="*/ 1169767 h 1209315"/>
                <a:gd name="csX667" fmla="*/ 456024 w 1379323"/>
                <a:gd name="csY667" fmla="*/ 1142050 h 1209315"/>
                <a:gd name="csX668" fmla="*/ 456645 w 1379323"/>
                <a:gd name="csY668" fmla="*/ 1135887 h 1209315"/>
                <a:gd name="csX669" fmla="*/ 455868 w 1379323"/>
                <a:gd name="csY669" fmla="*/ 1133198 h 1209315"/>
                <a:gd name="csX670" fmla="*/ 452359 w 1379323"/>
                <a:gd name="csY670" fmla="*/ 1131783 h 1209315"/>
                <a:gd name="csX671" fmla="*/ 444284 w 1379323"/>
                <a:gd name="csY671" fmla="*/ 1130570 h 1209315"/>
                <a:gd name="csX672" fmla="*/ 439239 w 1379323"/>
                <a:gd name="csY672" fmla="*/ 1130059 h 1209315"/>
                <a:gd name="csX673" fmla="*/ 436611 w 1379323"/>
                <a:gd name="csY673" fmla="*/ 1130679 h 1209315"/>
                <a:gd name="csX674" fmla="*/ 431570 w 1379323"/>
                <a:gd name="csY674" fmla="*/ 1139168 h 1209315"/>
                <a:gd name="csX675" fmla="*/ 400355 w 1379323"/>
                <a:gd name="csY675" fmla="*/ 1172380 h 1209315"/>
                <a:gd name="csX676" fmla="*/ 387151 w 1379323"/>
                <a:gd name="csY676" fmla="*/ 1177969 h 1209315"/>
                <a:gd name="csX677" fmla="*/ 367727 w 1379323"/>
                <a:gd name="csY677" fmla="*/ 1178862 h 1209315"/>
                <a:gd name="csX678" fmla="*/ 336098 w 1379323"/>
                <a:gd name="csY678" fmla="*/ 1173716 h 1209315"/>
                <a:gd name="csX679" fmla="*/ 292379 w 1379323"/>
                <a:gd name="csY679" fmla="*/ 1116536 h 1209315"/>
                <a:gd name="csX680" fmla="*/ 289440 w 1379323"/>
                <a:gd name="csY680" fmla="*/ 1053107 h 1209315"/>
                <a:gd name="csX681" fmla="*/ 341212 w 1379323"/>
                <a:gd name="csY681" fmla="*/ 974815 h 1209315"/>
                <a:gd name="csX682" fmla="*/ 399110 w 1379323"/>
                <a:gd name="csY682" fmla="*/ 986317 h 1209315"/>
                <a:gd name="csX683" fmla="*/ 425092 w 1379323"/>
                <a:gd name="csY683" fmla="*/ 1023165 h 1209315"/>
                <a:gd name="csX684" fmla="*/ 427538 w 1379323"/>
                <a:gd name="csY684" fmla="*/ 1030235 h 1209315"/>
                <a:gd name="csX685" fmla="*/ 430151 w 1379323"/>
                <a:gd name="csY685" fmla="*/ 1033135 h 1209315"/>
                <a:gd name="csX686" fmla="*/ 446269 w 1379323"/>
                <a:gd name="csY686" fmla="*/ 1031926 h 1209315"/>
                <a:gd name="csX687" fmla="*/ 449619 w 1379323"/>
                <a:gd name="csY687" fmla="*/ 1031168 h 1209315"/>
                <a:gd name="csX688" fmla="*/ 450824 w 1379323"/>
                <a:gd name="csY688" fmla="*/ 1029778 h 1209315"/>
                <a:gd name="csX689" fmla="*/ 450501 w 1379323"/>
                <a:gd name="csY689" fmla="*/ 1016690 h 1209315"/>
                <a:gd name="csX690" fmla="*/ 447165 w 1379323"/>
                <a:gd name="csY690" fmla="*/ 985718 h 1209315"/>
                <a:gd name="csX691" fmla="*/ 443522 w 1379323"/>
                <a:gd name="csY691" fmla="*/ 969553 h 1209315"/>
                <a:gd name="csX692" fmla="*/ 431886 w 1379323"/>
                <a:gd name="csY692" fmla="*/ 961354 h 1209315"/>
                <a:gd name="csX693" fmla="*/ 408085 w 1379323"/>
                <a:gd name="csY693" fmla="*/ 953976 h 1209315"/>
                <a:gd name="csX694" fmla="*/ 362889 w 1379323"/>
                <a:gd name="csY694" fmla="*/ 948049 h 1209315"/>
                <a:gd name="csX695" fmla="*/ 862096 w 1379323"/>
                <a:gd name="csY695" fmla="*/ 953090 h 1209315"/>
                <a:gd name="csX696" fmla="*/ 808720 w 1379323"/>
                <a:gd name="csY696" fmla="*/ 953421 h 1209315"/>
                <a:gd name="csX697" fmla="*/ 768249 w 1379323"/>
                <a:gd name="csY697" fmla="*/ 954379 h 1209315"/>
                <a:gd name="csX698" fmla="*/ 765473 w 1379323"/>
                <a:gd name="csY698" fmla="*/ 954767 h 1209315"/>
                <a:gd name="csX699" fmla="*/ 764820 w 1379323"/>
                <a:gd name="csY699" fmla="*/ 954970 h 1209315"/>
                <a:gd name="csX700" fmla="*/ 764522 w 1379323"/>
                <a:gd name="csY700" fmla="*/ 957801 h 1209315"/>
                <a:gd name="csX701" fmla="*/ 764849 w 1379323"/>
                <a:gd name="csY701" fmla="*/ 962367 h 1209315"/>
                <a:gd name="csX702" fmla="*/ 766642 w 1379323"/>
                <a:gd name="csY702" fmla="*/ 966864 h 1209315"/>
                <a:gd name="csX703" fmla="*/ 772844 w 1379323"/>
                <a:gd name="csY703" fmla="*/ 969397 h 1209315"/>
                <a:gd name="csX704" fmla="*/ 781079 w 1379323"/>
                <a:gd name="csY704" fmla="*/ 972855 h 1209315"/>
                <a:gd name="csX705" fmla="*/ 785253 w 1379323"/>
                <a:gd name="csY705" fmla="*/ 984890 h 1209315"/>
                <a:gd name="csX706" fmla="*/ 786752 w 1379323"/>
                <a:gd name="csY706" fmla="*/ 1076476 h 1209315"/>
                <a:gd name="csX707" fmla="*/ 786243 w 1379323"/>
                <a:gd name="csY707" fmla="*/ 1152560 h 1209315"/>
                <a:gd name="csX708" fmla="*/ 785481 w 1379323"/>
                <a:gd name="csY708" fmla="*/ 1169331 h 1209315"/>
                <a:gd name="csX709" fmla="*/ 784197 w 1379323"/>
                <a:gd name="csY709" fmla="*/ 1176739 h 1209315"/>
                <a:gd name="csX710" fmla="*/ 779195 w 1379323"/>
                <a:gd name="csY710" fmla="*/ 1183170 h 1209315"/>
                <a:gd name="csX711" fmla="*/ 767988 w 1379323"/>
                <a:gd name="csY711" fmla="*/ 1187873 h 1209315"/>
                <a:gd name="csX712" fmla="*/ 766032 w 1379323"/>
                <a:gd name="csY712" fmla="*/ 1189928 h 1209315"/>
                <a:gd name="csX713" fmla="*/ 765382 w 1379323"/>
                <a:gd name="csY713" fmla="*/ 1196457 h 1209315"/>
                <a:gd name="csX714" fmla="*/ 765970 w 1379323"/>
                <a:gd name="csY714" fmla="*/ 1199817 h 1209315"/>
                <a:gd name="csX715" fmla="*/ 772245 w 1379323"/>
                <a:gd name="csY715" fmla="*/ 1202902 h 1209315"/>
                <a:gd name="csX716" fmla="*/ 825774 w 1379323"/>
                <a:gd name="csY716" fmla="*/ 1203948 h 1209315"/>
                <a:gd name="csX717" fmla="*/ 879306 w 1379323"/>
                <a:gd name="csY717" fmla="*/ 1202920 h 1209315"/>
                <a:gd name="csX718" fmla="*/ 885418 w 1379323"/>
                <a:gd name="csY718" fmla="*/ 1200797 h 1209315"/>
                <a:gd name="csX719" fmla="*/ 886165 w 1379323"/>
                <a:gd name="csY719" fmla="*/ 1196605 h 1209315"/>
                <a:gd name="csX720" fmla="*/ 885994 w 1379323"/>
                <a:gd name="csY720" fmla="*/ 1191945 h 1209315"/>
                <a:gd name="csX721" fmla="*/ 885054 w 1379323"/>
                <a:gd name="csY721" fmla="*/ 1189924 h 1209315"/>
                <a:gd name="csX722" fmla="*/ 875408 w 1379323"/>
                <a:gd name="csY722" fmla="*/ 1187950 h 1209315"/>
                <a:gd name="csX723" fmla="*/ 858132 w 1379323"/>
                <a:gd name="csY723" fmla="*/ 1181232 h 1209315"/>
                <a:gd name="csX724" fmla="*/ 853367 w 1379323"/>
                <a:gd name="csY724" fmla="*/ 1170910 h 1209315"/>
                <a:gd name="csX725" fmla="*/ 852717 w 1379323"/>
                <a:gd name="csY725" fmla="*/ 1133321 h 1209315"/>
                <a:gd name="csX726" fmla="*/ 855599 w 1379323"/>
                <a:gd name="csY726" fmla="*/ 1096117 h 1209315"/>
                <a:gd name="csX727" fmla="*/ 862836 w 1379323"/>
                <a:gd name="csY727" fmla="*/ 1091221 h 1209315"/>
                <a:gd name="csX728" fmla="*/ 875854 w 1379323"/>
                <a:gd name="csY728" fmla="*/ 1090906 h 1209315"/>
                <a:gd name="csX729" fmla="*/ 896004 w 1379323"/>
                <a:gd name="csY729" fmla="*/ 1092198 h 1209315"/>
                <a:gd name="csX730" fmla="*/ 904366 w 1379323"/>
                <a:gd name="csY730" fmla="*/ 1097261 h 1209315"/>
                <a:gd name="csX731" fmla="*/ 916756 w 1379323"/>
                <a:gd name="csY731" fmla="*/ 1125511 h 1209315"/>
                <a:gd name="csX732" fmla="*/ 916756 w 1379323"/>
                <a:gd name="csY732" fmla="*/ 1125511 h 1209315"/>
                <a:gd name="csX733" fmla="*/ 916756 w 1379323"/>
                <a:gd name="csY733" fmla="*/ 1125511 h 1209315"/>
                <a:gd name="csX734" fmla="*/ 917119 w 1379323"/>
                <a:gd name="csY734" fmla="*/ 1125711 h 1209315"/>
                <a:gd name="csX735" fmla="*/ 919086 w 1379323"/>
                <a:gd name="csY735" fmla="*/ 1126114 h 1209315"/>
                <a:gd name="csX736" fmla="*/ 925841 w 1379323"/>
                <a:gd name="csY736" fmla="*/ 1126186 h 1209315"/>
                <a:gd name="csX737" fmla="*/ 933295 w 1379323"/>
                <a:gd name="csY737" fmla="*/ 1120782 h 1209315"/>
                <a:gd name="csX738" fmla="*/ 934039 w 1379323"/>
                <a:gd name="csY738" fmla="*/ 1081796 h 1209315"/>
                <a:gd name="csX739" fmla="*/ 932464 w 1379323"/>
                <a:gd name="csY739" fmla="*/ 1042890 h 1209315"/>
                <a:gd name="csX740" fmla="*/ 930123 w 1379323"/>
                <a:gd name="csY740" fmla="*/ 1038626 h 1209315"/>
                <a:gd name="csX741" fmla="*/ 925180 w 1379323"/>
                <a:gd name="csY741" fmla="*/ 1038034 h 1209315"/>
                <a:gd name="csX742" fmla="*/ 917460 w 1379323"/>
                <a:gd name="csY742" fmla="*/ 1038731 h 1209315"/>
                <a:gd name="csX743" fmla="*/ 916484 w 1379323"/>
                <a:gd name="csY743" fmla="*/ 1040121 h 1209315"/>
                <a:gd name="csX744" fmla="*/ 915755 w 1379323"/>
                <a:gd name="csY744" fmla="*/ 1043565 h 1209315"/>
                <a:gd name="csX745" fmla="*/ 906271 w 1379323"/>
                <a:gd name="csY745" fmla="*/ 1061574 h 1209315"/>
                <a:gd name="csX746" fmla="*/ 898225 w 1379323"/>
                <a:gd name="csY746" fmla="*/ 1064967 h 1209315"/>
                <a:gd name="csX747" fmla="*/ 877629 w 1379323"/>
                <a:gd name="csY747" fmla="*/ 1066161 h 1209315"/>
                <a:gd name="csX748" fmla="*/ 863584 w 1379323"/>
                <a:gd name="csY748" fmla="*/ 1065831 h 1209315"/>
                <a:gd name="csX749" fmla="*/ 855820 w 1379323"/>
                <a:gd name="csY749" fmla="*/ 1060710 h 1209315"/>
                <a:gd name="csX750" fmla="*/ 852707 w 1379323"/>
                <a:gd name="csY750" fmla="*/ 1021564 h 1209315"/>
                <a:gd name="csX751" fmla="*/ 856151 w 1379323"/>
                <a:gd name="csY751" fmla="*/ 982375 h 1209315"/>
                <a:gd name="csX752" fmla="*/ 864654 w 1379323"/>
                <a:gd name="csY752" fmla="*/ 977261 h 1209315"/>
                <a:gd name="csX753" fmla="*/ 880137 w 1379323"/>
                <a:gd name="csY753" fmla="*/ 976884 h 1209315"/>
                <a:gd name="csX754" fmla="*/ 900907 w 1379323"/>
                <a:gd name="csY754" fmla="*/ 977817 h 1209315"/>
                <a:gd name="csX755" fmla="*/ 913719 w 1379323"/>
                <a:gd name="csY755" fmla="*/ 979287 h 1209315"/>
                <a:gd name="csX756" fmla="*/ 941748 w 1379323"/>
                <a:gd name="csY756" fmla="*/ 1012785 h 1209315"/>
                <a:gd name="csX757" fmla="*/ 943101 w 1379323"/>
                <a:gd name="csY757" fmla="*/ 1017231 h 1209315"/>
                <a:gd name="csX758" fmla="*/ 944506 w 1379323"/>
                <a:gd name="csY758" fmla="*/ 1019140 h 1209315"/>
                <a:gd name="csX759" fmla="*/ 953391 w 1379323"/>
                <a:gd name="csY759" fmla="*/ 1019986 h 1209315"/>
                <a:gd name="csX760" fmla="*/ 959078 w 1379323"/>
                <a:gd name="csY760" fmla="*/ 1019525 h 1209315"/>
                <a:gd name="csX761" fmla="*/ 961437 w 1379323"/>
                <a:gd name="csY761" fmla="*/ 1016549 h 1209315"/>
                <a:gd name="csX762" fmla="*/ 961528 w 1379323"/>
                <a:gd name="csY762" fmla="*/ 988012 h 1209315"/>
                <a:gd name="csX763" fmla="*/ 960319 w 1379323"/>
                <a:gd name="csY763" fmla="*/ 964345 h 1209315"/>
                <a:gd name="csX764" fmla="*/ 959749 w 1379323"/>
                <a:gd name="csY764" fmla="*/ 956839 h 1209315"/>
                <a:gd name="csX765" fmla="*/ 959510 w 1379323"/>
                <a:gd name="csY765" fmla="*/ 954687 h 1209315"/>
                <a:gd name="csX766" fmla="*/ 959456 w 1379323"/>
                <a:gd name="csY766" fmla="*/ 954368 h 1209315"/>
                <a:gd name="csX767" fmla="*/ 957997 w 1379323"/>
                <a:gd name="csY767" fmla="*/ 954234 h 1209315"/>
                <a:gd name="csX768" fmla="*/ 952175 w 1379323"/>
                <a:gd name="csY768" fmla="*/ 953969 h 1209315"/>
                <a:gd name="csX769" fmla="*/ 931017 w 1379323"/>
                <a:gd name="csY769" fmla="*/ 953511 h 1209315"/>
                <a:gd name="csX770" fmla="*/ 862089 w 1379323"/>
                <a:gd name="csY770" fmla="*/ 953090 h 1209315"/>
                <a:gd name="csX771" fmla="*/ 1027614 w 1379323"/>
                <a:gd name="csY771" fmla="*/ 953090 h 1209315"/>
                <a:gd name="csX772" fmla="*/ 1000662 w 1379323"/>
                <a:gd name="csY772" fmla="*/ 954027 h 1209315"/>
                <a:gd name="csX773" fmla="*/ 995342 w 1379323"/>
                <a:gd name="csY773" fmla="*/ 955235 h 1209315"/>
                <a:gd name="csX774" fmla="*/ 993574 w 1379323"/>
                <a:gd name="csY774" fmla="*/ 956810 h 1209315"/>
                <a:gd name="csX775" fmla="*/ 993320 w 1379323"/>
                <a:gd name="csY775" fmla="*/ 963684 h 1209315"/>
                <a:gd name="csX776" fmla="*/ 994602 w 1379323"/>
                <a:gd name="csY776" fmla="*/ 966729 h 1209315"/>
                <a:gd name="csX777" fmla="*/ 1001704 w 1379323"/>
                <a:gd name="csY777" fmla="*/ 969720 h 1209315"/>
                <a:gd name="csX778" fmla="*/ 1011478 w 1379323"/>
                <a:gd name="csY778" fmla="*/ 973995 h 1209315"/>
                <a:gd name="csX779" fmla="*/ 1016403 w 1379323"/>
                <a:gd name="csY779" fmla="*/ 986621 h 1209315"/>
                <a:gd name="csX780" fmla="*/ 1017673 w 1379323"/>
                <a:gd name="csY780" fmla="*/ 1080805 h 1209315"/>
                <a:gd name="csX781" fmla="*/ 1016621 w 1379323"/>
                <a:gd name="csY781" fmla="*/ 1163938 h 1209315"/>
                <a:gd name="csX782" fmla="*/ 1015075 w 1379323"/>
                <a:gd name="csY782" fmla="*/ 1175929 h 1209315"/>
                <a:gd name="csX783" fmla="*/ 1012022 w 1379323"/>
                <a:gd name="csY783" fmla="*/ 1180593 h 1209315"/>
                <a:gd name="csX784" fmla="*/ 1000466 w 1379323"/>
                <a:gd name="csY784" fmla="*/ 1186988 h 1209315"/>
                <a:gd name="csX785" fmla="*/ 995625 w 1379323"/>
                <a:gd name="csY785" fmla="*/ 1188966 h 1209315"/>
                <a:gd name="csX786" fmla="*/ 993582 w 1379323"/>
                <a:gd name="csY786" fmla="*/ 1193985 h 1209315"/>
                <a:gd name="csX787" fmla="*/ 992856 w 1379323"/>
                <a:gd name="csY787" fmla="*/ 1199088 h 1209315"/>
                <a:gd name="csX788" fmla="*/ 992965 w 1379323"/>
                <a:gd name="csY788" fmla="*/ 1202097 h 1209315"/>
                <a:gd name="csX789" fmla="*/ 993572 w 1379323"/>
                <a:gd name="csY789" fmla="*/ 1202293 h 1209315"/>
                <a:gd name="csX790" fmla="*/ 996127 w 1379323"/>
                <a:gd name="csY790" fmla="*/ 1202645 h 1209315"/>
                <a:gd name="csX791" fmla="*/ 1038626 w 1379323"/>
                <a:gd name="csY791" fmla="*/ 1203436 h 1209315"/>
                <a:gd name="csX792" fmla="*/ 1091701 w 1379323"/>
                <a:gd name="csY792" fmla="*/ 1203497 h 1209315"/>
                <a:gd name="csX793" fmla="*/ 1176964 w 1379323"/>
                <a:gd name="csY793" fmla="*/ 1202086 h 1209315"/>
                <a:gd name="csX794" fmla="*/ 1189532 w 1379323"/>
                <a:gd name="csY794" fmla="*/ 1199640 h 1209315"/>
                <a:gd name="csX795" fmla="*/ 1192138 w 1379323"/>
                <a:gd name="csY795" fmla="*/ 1195317 h 1209315"/>
                <a:gd name="csX796" fmla="*/ 1198377 w 1379323"/>
                <a:gd name="csY796" fmla="*/ 1164769 h 1209315"/>
                <a:gd name="csX797" fmla="*/ 1202979 w 1379323"/>
                <a:gd name="csY797" fmla="*/ 1137361 h 1209315"/>
                <a:gd name="csX798" fmla="*/ 1203280 w 1379323"/>
                <a:gd name="csY798" fmla="*/ 1134642 h 1209315"/>
                <a:gd name="csX799" fmla="*/ 1202775 w 1379323"/>
                <a:gd name="csY799" fmla="*/ 1133888 h 1209315"/>
                <a:gd name="csX800" fmla="*/ 1192933 w 1379323"/>
                <a:gd name="csY800" fmla="*/ 1133336 h 1209315"/>
                <a:gd name="csX801" fmla="*/ 1186117 w 1379323"/>
                <a:gd name="csY801" fmla="*/ 1133525 h 1209315"/>
                <a:gd name="csX802" fmla="*/ 1182473 w 1379323"/>
                <a:gd name="csY802" fmla="*/ 1134722 h 1209315"/>
                <a:gd name="csX803" fmla="*/ 1176670 w 1379323"/>
                <a:gd name="csY803" fmla="*/ 1145309 h 1209315"/>
                <a:gd name="csX804" fmla="*/ 1144558 w 1379323"/>
                <a:gd name="csY804" fmla="*/ 1177581 h 1209315"/>
                <a:gd name="csX805" fmla="*/ 1102149 w 1379323"/>
                <a:gd name="csY805" fmla="*/ 1180172 h 1209315"/>
                <a:gd name="csX806" fmla="*/ 1091388 w 1379323"/>
                <a:gd name="csY806" fmla="*/ 1179029 h 1209315"/>
                <a:gd name="csX807" fmla="*/ 1085429 w 1379323"/>
                <a:gd name="csY807" fmla="*/ 1173069 h 1209315"/>
                <a:gd name="csX808" fmla="*/ 1083135 w 1379323"/>
                <a:gd name="csY808" fmla="*/ 1130549 h 1209315"/>
                <a:gd name="csX809" fmla="*/ 1085357 w 1379323"/>
                <a:gd name="csY809" fmla="*/ 1094419 h 1209315"/>
                <a:gd name="csX810" fmla="*/ 1091080 w 1379323"/>
                <a:gd name="csY810" fmla="*/ 1089411 h 1209315"/>
                <a:gd name="csX811" fmla="*/ 1101253 w 1379323"/>
                <a:gd name="csY811" fmla="*/ 1088750 h 1209315"/>
                <a:gd name="csX812" fmla="*/ 1115542 w 1379323"/>
                <a:gd name="csY812" fmla="*/ 1089334 h 1209315"/>
                <a:gd name="csX813" fmla="*/ 1125754 w 1379323"/>
                <a:gd name="csY813" fmla="*/ 1090753 h 1209315"/>
                <a:gd name="csX814" fmla="*/ 1141872 w 1379323"/>
                <a:gd name="csY814" fmla="*/ 1112010 h 1209315"/>
                <a:gd name="csX815" fmla="*/ 1142837 w 1379323"/>
                <a:gd name="csY815" fmla="*/ 1115814 h 1209315"/>
                <a:gd name="csX816" fmla="*/ 1144590 w 1379323"/>
                <a:gd name="csY816" fmla="*/ 1117342 h 1209315"/>
                <a:gd name="csX817" fmla="*/ 1157667 w 1379323"/>
                <a:gd name="csY817" fmla="*/ 1116892 h 1209315"/>
                <a:gd name="csX818" fmla="*/ 1157713 w 1379323"/>
                <a:gd name="csY818" fmla="*/ 1116812 h 1209315"/>
                <a:gd name="csX819" fmla="*/ 1158131 w 1379323"/>
                <a:gd name="csY819" fmla="*/ 1115422 h 1209315"/>
                <a:gd name="csX820" fmla="*/ 1158831 w 1379323"/>
                <a:gd name="csY820" fmla="*/ 1108464 h 1209315"/>
                <a:gd name="csX821" fmla="*/ 1159321 w 1379323"/>
                <a:gd name="csY821" fmla="*/ 1074715 h 1209315"/>
                <a:gd name="csX822" fmla="*/ 1158250 w 1379323"/>
                <a:gd name="csY822" fmla="*/ 1037497 h 1209315"/>
                <a:gd name="csX823" fmla="*/ 1156171 w 1379323"/>
                <a:gd name="csY823" fmla="*/ 1033628 h 1209315"/>
                <a:gd name="csX824" fmla="*/ 1151601 w 1379323"/>
                <a:gd name="csY824" fmla="*/ 1033367 h 1209315"/>
                <a:gd name="csX825" fmla="*/ 1144386 w 1379323"/>
                <a:gd name="csY825" fmla="*/ 1034619 h 1209315"/>
                <a:gd name="csX826" fmla="*/ 1143181 w 1379323"/>
                <a:gd name="csY826" fmla="*/ 1036234 h 1209315"/>
                <a:gd name="csX827" fmla="*/ 1142147 w 1379323"/>
                <a:gd name="csY827" fmla="*/ 1039714 h 1209315"/>
                <a:gd name="csX828" fmla="*/ 1130610 w 1379323"/>
                <a:gd name="csY828" fmla="*/ 1059832 h 1209315"/>
                <a:gd name="csX829" fmla="*/ 1102058 w 1379323"/>
                <a:gd name="csY829" fmla="*/ 1064582 h 1209315"/>
                <a:gd name="csX830" fmla="*/ 1091417 w 1379323"/>
                <a:gd name="csY830" fmla="*/ 1063882 h 1209315"/>
                <a:gd name="csX831" fmla="*/ 1085457 w 1379323"/>
                <a:gd name="csY831" fmla="*/ 1058670 h 1209315"/>
                <a:gd name="csX832" fmla="*/ 1083135 w 1379323"/>
                <a:gd name="csY832" fmla="*/ 1020915 h 1209315"/>
                <a:gd name="csX833" fmla="*/ 1086336 w 1379323"/>
                <a:gd name="csY833" fmla="*/ 983057 h 1209315"/>
                <a:gd name="csX834" fmla="*/ 1094277 w 1379323"/>
                <a:gd name="csY834" fmla="*/ 977947 h 1209315"/>
                <a:gd name="csX835" fmla="*/ 1108685 w 1379323"/>
                <a:gd name="csY835" fmla="*/ 977287 h 1209315"/>
                <a:gd name="csX836" fmla="*/ 1141465 w 1379323"/>
                <a:gd name="csY836" fmla="*/ 980942 h 1209315"/>
                <a:gd name="csX837" fmla="*/ 1162123 w 1379323"/>
                <a:gd name="csY837" fmla="*/ 1009170 h 1209315"/>
                <a:gd name="csX838" fmla="*/ 1163524 w 1379323"/>
                <a:gd name="csY838" fmla="*/ 1014128 h 1209315"/>
                <a:gd name="csX839" fmla="*/ 1164954 w 1379323"/>
                <a:gd name="csY839" fmla="*/ 1016371 h 1209315"/>
                <a:gd name="csX840" fmla="*/ 1173334 w 1379323"/>
                <a:gd name="csY840" fmla="*/ 1017772 h 1209315"/>
                <a:gd name="csX841" fmla="*/ 1178705 w 1379323"/>
                <a:gd name="csY841" fmla="*/ 1017674 h 1209315"/>
                <a:gd name="csX842" fmla="*/ 1180846 w 1379323"/>
                <a:gd name="csY842" fmla="*/ 1015260 h 1209315"/>
                <a:gd name="csX843" fmla="*/ 1180937 w 1379323"/>
                <a:gd name="csY843" fmla="*/ 989935 h 1209315"/>
                <a:gd name="csX844" fmla="*/ 1179722 w 1379323"/>
                <a:gd name="csY844" fmla="*/ 967989 h 1209315"/>
                <a:gd name="csX845" fmla="*/ 1179101 w 1379323"/>
                <a:gd name="csY845" fmla="*/ 960374 h 1209315"/>
                <a:gd name="csX846" fmla="*/ 1178600 w 1379323"/>
                <a:gd name="csY846" fmla="*/ 956578 h 1209315"/>
                <a:gd name="csX847" fmla="*/ 1178201 w 1379323"/>
                <a:gd name="csY847" fmla="*/ 955504 h 1209315"/>
                <a:gd name="csX848" fmla="*/ 1177094 w 1379323"/>
                <a:gd name="csY848" fmla="*/ 954796 h 1209315"/>
                <a:gd name="csX849" fmla="*/ 1166906 w 1379323"/>
                <a:gd name="csY849" fmla="*/ 953613 h 1209315"/>
                <a:gd name="csX850" fmla="*/ 1085705 w 1379323"/>
                <a:gd name="csY850" fmla="*/ 953090 h 1209315"/>
                <a:gd name="csX851" fmla="*/ 1027614 w 1379323"/>
                <a:gd name="csY851" fmla="*/ 953090 h 1209315"/>
                <a:gd name="csX852" fmla="*/ 589053 w 1379323"/>
                <a:gd name="csY852" fmla="*/ 1017289 h 1209315"/>
                <a:gd name="csX853" fmla="*/ 589503 w 1379323"/>
                <a:gd name="csY853" fmla="*/ 1017379 h 1209315"/>
                <a:gd name="csX854" fmla="*/ 590650 w 1379323"/>
                <a:gd name="csY854" fmla="*/ 1018519 h 1209315"/>
                <a:gd name="csX855" fmla="*/ 592207 w 1379323"/>
                <a:gd name="csY855" fmla="*/ 1022802 h 1209315"/>
                <a:gd name="csX856" fmla="*/ 601861 w 1379323"/>
                <a:gd name="csY856" fmla="*/ 1050834 h 1209315"/>
                <a:gd name="csX857" fmla="*/ 615521 w 1379323"/>
                <a:gd name="csY857" fmla="*/ 1088165 h 1209315"/>
                <a:gd name="csX858" fmla="*/ 620021 w 1379323"/>
                <a:gd name="csY858" fmla="*/ 1100991 h 1209315"/>
                <a:gd name="csX859" fmla="*/ 620319 w 1379323"/>
                <a:gd name="csY859" fmla="*/ 1102095 h 1209315"/>
                <a:gd name="csX860" fmla="*/ 620442 w 1379323"/>
                <a:gd name="csY860" fmla="*/ 1102897 h 1209315"/>
                <a:gd name="csX861" fmla="*/ 620144 w 1379323"/>
                <a:gd name="csY861" fmla="*/ 1103623 h 1209315"/>
                <a:gd name="csX862" fmla="*/ 619781 w 1379323"/>
                <a:gd name="csY862" fmla="*/ 1103888 h 1209315"/>
                <a:gd name="csX863" fmla="*/ 619121 w 1379323"/>
                <a:gd name="csY863" fmla="*/ 1104123 h 1209315"/>
                <a:gd name="csX864" fmla="*/ 617208 w 1379323"/>
                <a:gd name="csY864" fmla="*/ 1104454 h 1209315"/>
                <a:gd name="csX865" fmla="*/ 610556 w 1379323"/>
                <a:gd name="csY865" fmla="*/ 1104980 h 1209315"/>
                <a:gd name="csX866" fmla="*/ 588852 w 1379323"/>
                <a:gd name="csY866" fmla="*/ 1105463 h 1209315"/>
                <a:gd name="csX867" fmla="*/ 567171 w 1379323"/>
                <a:gd name="csY867" fmla="*/ 1105205 h 1209315"/>
                <a:gd name="csX868" fmla="*/ 560547 w 1379323"/>
                <a:gd name="csY868" fmla="*/ 1104925 h 1209315"/>
                <a:gd name="csX869" fmla="*/ 558689 w 1379323"/>
                <a:gd name="csY869" fmla="*/ 1104755 h 1209315"/>
                <a:gd name="csX870" fmla="*/ 558101 w 1379323"/>
                <a:gd name="csY870" fmla="*/ 1104646 h 1209315"/>
                <a:gd name="csX871" fmla="*/ 557778 w 1379323"/>
                <a:gd name="csY871" fmla="*/ 1104515 h 1209315"/>
                <a:gd name="csX872" fmla="*/ 557510 w 1379323"/>
                <a:gd name="csY872" fmla="*/ 1104305 h 1209315"/>
                <a:gd name="csX873" fmla="*/ 557263 w 1379323"/>
                <a:gd name="csY873" fmla="*/ 1103659 h 1209315"/>
                <a:gd name="csX874" fmla="*/ 557300 w 1379323"/>
                <a:gd name="csY874" fmla="*/ 1103369 h 1209315"/>
                <a:gd name="csX875" fmla="*/ 557354 w 1379323"/>
                <a:gd name="csY875" fmla="*/ 1103162 h 1209315"/>
                <a:gd name="csX876" fmla="*/ 557529 w 1379323"/>
                <a:gd name="csY876" fmla="*/ 1102574 h 1209315"/>
                <a:gd name="csX877" fmla="*/ 558178 w 1379323"/>
                <a:gd name="csY877" fmla="*/ 1100570 h 1209315"/>
                <a:gd name="csX878" fmla="*/ 560545 w 1379323"/>
                <a:gd name="csY878" fmla="*/ 1093584 h 1209315"/>
                <a:gd name="csX879" fmla="*/ 568311 w 1379323"/>
                <a:gd name="csY879" fmla="*/ 1071296 h 1209315"/>
                <a:gd name="csX880" fmla="*/ 582894 w 1379323"/>
                <a:gd name="csY880" fmla="*/ 1029414 h 1209315"/>
                <a:gd name="csX881" fmla="*/ 585699 w 1379323"/>
                <a:gd name="csY881" fmla="*/ 1021524 h 1209315"/>
                <a:gd name="csX882" fmla="*/ 587808 w 1379323"/>
                <a:gd name="csY882" fmla="*/ 1017742 h 1209315"/>
                <a:gd name="csX883" fmla="*/ 589053 w 1379323"/>
                <a:gd name="csY883" fmla="*/ 1017289 h 1209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379323" h="1209315">
                  <a:moveTo>
                    <a:pt x="876609" y="4"/>
                  </a:moveTo>
                  <a:cubicBezTo>
                    <a:pt x="873990" y="-177"/>
                    <a:pt x="870264" y="77"/>
                    <a:pt x="865279" y="429"/>
                  </a:cubicBezTo>
                  <a:cubicBezTo>
                    <a:pt x="846749" y="1735"/>
                    <a:pt x="837181" y="4379"/>
                    <a:pt x="820490" y="12805"/>
                  </a:cubicBezTo>
                  <a:cubicBezTo>
                    <a:pt x="789969" y="28211"/>
                    <a:pt x="771221" y="51530"/>
                    <a:pt x="764156" y="82817"/>
                  </a:cubicBezTo>
                  <a:cubicBezTo>
                    <a:pt x="763426" y="86047"/>
                    <a:pt x="762782" y="88827"/>
                    <a:pt x="759978" y="90834"/>
                  </a:cubicBezTo>
                  <a:cubicBezTo>
                    <a:pt x="757174" y="92842"/>
                    <a:pt x="752513" y="94029"/>
                    <a:pt x="743766" y="94841"/>
                  </a:cubicBezTo>
                  <a:cubicBezTo>
                    <a:pt x="726272" y="96467"/>
                    <a:pt x="692259" y="96460"/>
                    <a:pt x="624184" y="96460"/>
                  </a:cubicBezTo>
                  <a:cubicBezTo>
                    <a:pt x="594215" y="96460"/>
                    <a:pt x="586087" y="96630"/>
                    <a:pt x="567662" y="96699"/>
                  </a:cubicBezTo>
                  <a:cubicBezTo>
                    <a:pt x="538777" y="97035"/>
                    <a:pt x="489568" y="96934"/>
                    <a:pt x="488064" y="98351"/>
                  </a:cubicBezTo>
                  <a:cubicBezTo>
                    <a:pt x="486990" y="98619"/>
                    <a:pt x="486467" y="98876"/>
                    <a:pt x="486369" y="98993"/>
                  </a:cubicBezTo>
                  <a:cubicBezTo>
                    <a:pt x="485935" y="99516"/>
                    <a:pt x="485724" y="99928"/>
                    <a:pt x="485658" y="100427"/>
                  </a:cubicBezTo>
                  <a:cubicBezTo>
                    <a:pt x="485591" y="100925"/>
                    <a:pt x="485678" y="101578"/>
                    <a:pt x="486050" y="102532"/>
                  </a:cubicBezTo>
                  <a:cubicBezTo>
                    <a:pt x="486794" y="104440"/>
                    <a:pt x="488673" y="107433"/>
                    <a:pt x="492031" y="112273"/>
                  </a:cubicBezTo>
                  <a:cubicBezTo>
                    <a:pt x="505528" y="131730"/>
                    <a:pt x="539191" y="181547"/>
                    <a:pt x="593375" y="262250"/>
                  </a:cubicBezTo>
                  <a:cubicBezTo>
                    <a:pt x="605317" y="280037"/>
                    <a:pt x="607498" y="282975"/>
                    <a:pt x="615460" y="294768"/>
                  </a:cubicBezTo>
                  <a:cubicBezTo>
                    <a:pt x="636480" y="325640"/>
                    <a:pt x="657100" y="356192"/>
                    <a:pt x="665729" y="365159"/>
                  </a:cubicBezTo>
                  <a:cubicBezTo>
                    <a:pt x="667349" y="366908"/>
                    <a:pt x="668869" y="368680"/>
                    <a:pt x="670748" y="370606"/>
                  </a:cubicBezTo>
                  <a:cubicBezTo>
                    <a:pt x="676249" y="376246"/>
                    <a:pt x="679225" y="379391"/>
                    <a:pt x="680555" y="387483"/>
                  </a:cubicBezTo>
                  <a:cubicBezTo>
                    <a:pt x="681884" y="395574"/>
                    <a:pt x="681721" y="408579"/>
                    <a:pt x="681426" y="434616"/>
                  </a:cubicBezTo>
                  <a:cubicBezTo>
                    <a:pt x="681130" y="460653"/>
                    <a:pt x="680986" y="473667"/>
                    <a:pt x="680261" y="481568"/>
                  </a:cubicBezTo>
                  <a:cubicBezTo>
                    <a:pt x="679536" y="489470"/>
                    <a:pt x="678164" y="492332"/>
                    <a:pt x="675590" y="497574"/>
                  </a:cubicBezTo>
                  <a:cubicBezTo>
                    <a:pt x="664393" y="520374"/>
                    <a:pt x="643090" y="533017"/>
                    <a:pt x="606245" y="538969"/>
                  </a:cubicBezTo>
                  <a:cubicBezTo>
                    <a:pt x="599992" y="539980"/>
                    <a:pt x="593837" y="541199"/>
                    <a:pt x="588977" y="542348"/>
                  </a:cubicBezTo>
                  <a:cubicBezTo>
                    <a:pt x="586546" y="542923"/>
                    <a:pt x="584439" y="543482"/>
                    <a:pt x="582814" y="543982"/>
                  </a:cubicBezTo>
                  <a:cubicBezTo>
                    <a:pt x="581189" y="544481"/>
                    <a:pt x="580002" y="544968"/>
                    <a:pt x="579631" y="545208"/>
                  </a:cubicBezTo>
                  <a:cubicBezTo>
                    <a:pt x="579053" y="545583"/>
                    <a:pt x="575025" y="547540"/>
                    <a:pt x="573672" y="554263"/>
                  </a:cubicBezTo>
                  <a:cubicBezTo>
                    <a:pt x="573661" y="554657"/>
                    <a:pt x="572911" y="560967"/>
                    <a:pt x="578434" y="562957"/>
                  </a:cubicBezTo>
                  <a:cubicBezTo>
                    <a:pt x="578388" y="562944"/>
                    <a:pt x="579298" y="563159"/>
                    <a:pt x="579853" y="563202"/>
                  </a:cubicBezTo>
                  <a:cubicBezTo>
                    <a:pt x="580407" y="563244"/>
                    <a:pt x="581172" y="563286"/>
                    <a:pt x="582128" y="563329"/>
                  </a:cubicBezTo>
                  <a:cubicBezTo>
                    <a:pt x="584040" y="563415"/>
                    <a:pt x="586717" y="563498"/>
                    <a:pt x="590069" y="563580"/>
                  </a:cubicBezTo>
                  <a:cubicBezTo>
                    <a:pt x="596773" y="563743"/>
                    <a:pt x="606173" y="563896"/>
                    <a:pt x="617579" y="564030"/>
                  </a:cubicBezTo>
                  <a:cubicBezTo>
                    <a:pt x="640391" y="564297"/>
                    <a:pt x="671222" y="564490"/>
                    <a:pt x="704562" y="564541"/>
                  </a:cubicBezTo>
                  <a:cubicBezTo>
                    <a:pt x="764011" y="564632"/>
                    <a:pt x="794348" y="564660"/>
                    <a:pt x="810237" y="564211"/>
                  </a:cubicBezTo>
                  <a:cubicBezTo>
                    <a:pt x="818181" y="563986"/>
                    <a:pt x="822507" y="563556"/>
                    <a:pt x="825001" y="563140"/>
                  </a:cubicBezTo>
                  <a:cubicBezTo>
                    <a:pt x="830203" y="562273"/>
                    <a:pt x="831570" y="558981"/>
                    <a:pt x="832014" y="556718"/>
                  </a:cubicBezTo>
                  <a:cubicBezTo>
                    <a:pt x="831983" y="555365"/>
                    <a:pt x="831700" y="553533"/>
                    <a:pt x="830267" y="550387"/>
                  </a:cubicBezTo>
                  <a:cubicBezTo>
                    <a:pt x="829092" y="547808"/>
                    <a:pt x="827538" y="546247"/>
                    <a:pt x="823132" y="544653"/>
                  </a:cubicBezTo>
                  <a:cubicBezTo>
                    <a:pt x="818726" y="543059"/>
                    <a:pt x="811542" y="541597"/>
                    <a:pt x="799639" y="539590"/>
                  </a:cubicBezTo>
                  <a:cubicBezTo>
                    <a:pt x="789913" y="537949"/>
                    <a:pt x="778233" y="535706"/>
                    <a:pt x="773563" y="534578"/>
                  </a:cubicBezTo>
                  <a:cubicBezTo>
                    <a:pt x="752456" y="529478"/>
                    <a:pt x="735388" y="516000"/>
                    <a:pt x="726788" y="497577"/>
                  </a:cubicBezTo>
                  <a:cubicBezTo>
                    <a:pt x="724344" y="492341"/>
                    <a:pt x="723041" y="489436"/>
                    <a:pt x="722342" y="481310"/>
                  </a:cubicBezTo>
                  <a:cubicBezTo>
                    <a:pt x="721644" y="473185"/>
                    <a:pt x="721490" y="459760"/>
                    <a:pt x="721181" y="432994"/>
                  </a:cubicBezTo>
                  <a:cubicBezTo>
                    <a:pt x="720872" y="406145"/>
                    <a:pt x="720705" y="392736"/>
                    <a:pt x="721798" y="384688"/>
                  </a:cubicBezTo>
                  <a:cubicBezTo>
                    <a:pt x="722891" y="376639"/>
                    <a:pt x="725421" y="373898"/>
                    <a:pt x="730018" y="369158"/>
                  </a:cubicBezTo>
                  <a:cubicBezTo>
                    <a:pt x="740094" y="358769"/>
                    <a:pt x="815178" y="248763"/>
                    <a:pt x="835398" y="218582"/>
                  </a:cubicBezTo>
                  <a:cubicBezTo>
                    <a:pt x="854386" y="190240"/>
                    <a:pt x="867170" y="170711"/>
                    <a:pt x="879305" y="152119"/>
                  </a:cubicBezTo>
                  <a:cubicBezTo>
                    <a:pt x="886776" y="140388"/>
                    <a:pt x="902700" y="116568"/>
                    <a:pt x="904515" y="112977"/>
                  </a:cubicBezTo>
                  <a:cubicBezTo>
                    <a:pt x="904969" y="112232"/>
                    <a:pt x="905908" y="110788"/>
                    <a:pt x="906315" y="110113"/>
                  </a:cubicBezTo>
                  <a:cubicBezTo>
                    <a:pt x="907974" y="107354"/>
                    <a:pt x="909228" y="105178"/>
                    <a:pt x="910060" y="103617"/>
                  </a:cubicBezTo>
                  <a:cubicBezTo>
                    <a:pt x="910476" y="102836"/>
                    <a:pt x="910788" y="102205"/>
                    <a:pt x="910985" y="101751"/>
                  </a:cubicBezTo>
                  <a:cubicBezTo>
                    <a:pt x="911134" y="101411"/>
                    <a:pt x="911199" y="101117"/>
                    <a:pt x="911221" y="101062"/>
                  </a:cubicBezTo>
                  <a:lnTo>
                    <a:pt x="911221" y="101058"/>
                  </a:lnTo>
                  <a:lnTo>
                    <a:pt x="911221" y="101054"/>
                  </a:lnTo>
                  <a:lnTo>
                    <a:pt x="911221" y="101054"/>
                  </a:lnTo>
                  <a:lnTo>
                    <a:pt x="911221" y="101058"/>
                  </a:lnTo>
                  <a:lnTo>
                    <a:pt x="911221" y="101062"/>
                  </a:lnTo>
                  <a:lnTo>
                    <a:pt x="911221" y="101062"/>
                  </a:lnTo>
                  <a:cubicBezTo>
                    <a:pt x="911240" y="99929"/>
                    <a:pt x="911201" y="99370"/>
                    <a:pt x="910898" y="99022"/>
                  </a:cubicBezTo>
                  <a:cubicBezTo>
                    <a:pt x="910592" y="98670"/>
                    <a:pt x="909658" y="98208"/>
                    <a:pt x="907403" y="97897"/>
                  </a:cubicBezTo>
                  <a:cubicBezTo>
                    <a:pt x="902894" y="97274"/>
                    <a:pt x="893525" y="97135"/>
                    <a:pt x="874860" y="96884"/>
                  </a:cubicBezTo>
                  <a:cubicBezTo>
                    <a:pt x="865527" y="96759"/>
                    <a:pt x="858527" y="96665"/>
                    <a:pt x="853450" y="96380"/>
                  </a:cubicBezTo>
                  <a:cubicBezTo>
                    <a:pt x="848373" y="96094"/>
                    <a:pt x="845263" y="95708"/>
                    <a:pt x="843412" y="94616"/>
                  </a:cubicBezTo>
                  <a:cubicBezTo>
                    <a:pt x="842486" y="94070"/>
                    <a:pt x="841858" y="93154"/>
                    <a:pt x="841855" y="92159"/>
                  </a:cubicBezTo>
                  <a:cubicBezTo>
                    <a:pt x="841855" y="91163"/>
                    <a:pt x="842310" y="90231"/>
                    <a:pt x="843009" y="89197"/>
                  </a:cubicBezTo>
                  <a:cubicBezTo>
                    <a:pt x="844407" y="87131"/>
                    <a:pt x="846929" y="84592"/>
                    <a:pt x="850278" y="81188"/>
                  </a:cubicBezTo>
                  <a:cubicBezTo>
                    <a:pt x="867372" y="63814"/>
                    <a:pt x="875663" y="47481"/>
                    <a:pt x="879970" y="22683"/>
                  </a:cubicBezTo>
                  <a:cubicBezTo>
                    <a:pt x="881044" y="16498"/>
                    <a:pt x="881846" y="11866"/>
                    <a:pt x="882133" y="8482"/>
                  </a:cubicBezTo>
                  <a:cubicBezTo>
                    <a:pt x="882419" y="5097"/>
                    <a:pt x="882151" y="3025"/>
                    <a:pt x="881378" y="1884"/>
                  </a:cubicBezTo>
                  <a:cubicBezTo>
                    <a:pt x="880612" y="742"/>
                    <a:pt x="879254" y="185"/>
                    <a:pt x="876634" y="4"/>
                  </a:cubicBezTo>
                  <a:close/>
                  <a:moveTo>
                    <a:pt x="699060" y="122634"/>
                  </a:moveTo>
                  <a:cubicBezTo>
                    <a:pt x="720989" y="122068"/>
                    <a:pt x="743157" y="126048"/>
                    <a:pt x="759318" y="134843"/>
                  </a:cubicBezTo>
                  <a:cubicBezTo>
                    <a:pt x="771901" y="141692"/>
                    <a:pt x="785886" y="156142"/>
                    <a:pt x="792413" y="169031"/>
                  </a:cubicBezTo>
                  <a:cubicBezTo>
                    <a:pt x="797249" y="178580"/>
                    <a:pt x="797895" y="181923"/>
                    <a:pt x="797897" y="197732"/>
                  </a:cubicBezTo>
                  <a:cubicBezTo>
                    <a:pt x="797899" y="212865"/>
                    <a:pt x="797151" y="217193"/>
                    <a:pt x="793016" y="226000"/>
                  </a:cubicBezTo>
                  <a:cubicBezTo>
                    <a:pt x="787132" y="238532"/>
                    <a:pt x="774515" y="253913"/>
                    <a:pt x="751094" y="277297"/>
                  </a:cubicBezTo>
                  <a:cubicBezTo>
                    <a:pt x="730776" y="297582"/>
                    <a:pt x="720667" y="312334"/>
                    <a:pt x="716321" y="327820"/>
                  </a:cubicBezTo>
                  <a:cubicBezTo>
                    <a:pt x="714219" y="335311"/>
                    <a:pt x="711486" y="340605"/>
                    <a:pt x="708028" y="343325"/>
                  </a:cubicBezTo>
                  <a:cubicBezTo>
                    <a:pt x="705066" y="345655"/>
                    <a:pt x="702636" y="346967"/>
                    <a:pt x="699848" y="347067"/>
                  </a:cubicBezTo>
                  <a:cubicBezTo>
                    <a:pt x="697060" y="347166"/>
                    <a:pt x="694099" y="346094"/>
                    <a:pt x="689929" y="344040"/>
                  </a:cubicBezTo>
                  <a:cubicBezTo>
                    <a:pt x="684120" y="341178"/>
                    <a:pt x="679996" y="335192"/>
                    <a:pt x="677902" y="327849"/>
                  </a:cubicBezTo>
                  <a:cubicBezTo>
                    <a:pt x="675807" y="320507"/>
                    <a:pt x="675726" y="311765"/>
                    <a:pt x="678105" y="303203"/>
                  </a:cubicBezTo>
                  <a:cubicBezTo>
                    <a:pt x="680798" y="293507"/>
                    <a:pt x="691591" y="277703"/>
                    <a:pt x="710997" y="254541"/>
                  </a:cubicBezTo>
                  <a:cubicBezTo>
                    <a:pt x="722149" y="241232"/>
                    <a:pt x="728554" y="232824"/>
                    <a:pt x="732145" y="225460"/>
                  </a:cubicBezTo>
                  <a:cubicBezTo>
                    <a:pt x="735736" y="218095"/>
                    <a:pt x="736580" y="211743"/>
                    <a:pt x="736580" y="202232"/>
                  </a:cubicBezTo>
                  <a:cubicBezTo>
                    <a:pt x="736580" y="188813"/>
                    <a:pt x="736108" y="186727"/>
                    <a:pt x="731143" y="178732"/>
                  </a:cubicBezTo>
                  <a:cubicBezTo>
                    <a:pt x="727320" y="172575"/>
                    <a:pt x="723344" y="168551"/>
                    <a:pt x="718140" y="166015"/>
                  </a:cubicBezTo>
                  <a:cubicBezTo>
                    <a:pt x="712935" y="163480"/>
                    <a:pt x="706433" y="162426"/>
                    <a:pt x="697558" y="162426"/>
                  </a:cubicBezTo>
                  <a:cubicBezTo>
                    <a:pt x="686800" y="162426"/>
                    <a:pt x="681975" y="163342"/>
                    <a:pt x="675303" y="166629"/>
                  </a:cubicBezTo>
                  <a:cubicBezTo>
                    <a:pt x="664983" y="171712"/>
                    <a:pt x="656391" y="183793"/>
                    <a:pt x="654652" y="195732"/>
                  </a:cubicBezTo>
                  <a:cubicBezTo>
                    <a:pt x="653121" y="206249"/>
                    <a:pt x="650250" y="213935"/>
                    <a:pt x="645623" y="219036"/>
                  </a:cubicBezTo>
                  <a:cubicBezTo>
                    <a:pt x="640995" y="224137"/>
                    <a:pt x="634625" y="226534"/>
                    <a:pt x="626514" y="226534"/>
                  </a:cubicBezTo>
                  <a:cubicBezTo>
                    <a:pt x="616008" y="226534"/>
                    <a:pt x="608743" y="221414"/>
                    <a:pt x="605544" y="211723"/>
                  </a:cubicBezTo>
                  <a:cubicBezTo>
                    <a:pt x="601917" y="200731"/>
                    <a:pt x="604514" y="186209"/>
                    <a:pt x="610999" y="172465"/>
                  </a:cubicBezTo>
                  <a:cubicBezTo>
                    <a:pt x="617484" y="158721"/>
                    <a:pt x="627895" y="145736"/>
                    <a:pt x="640240" y="137928"/>
                  </a:cubicBezTo>
                  <a:cubicBezTo>
                    <a:pt x="655443" y="128313"/>
                    <a:pt x="677132" y="123201"/>
                    <a:pt x="699060" y="122634"/>
                  </a:cubicBezTo>
                  <a:close/>
                  <a:moveTo>
                    <a:pt x="757946" y="623441"/>
                  </a:moveTo>
                  <a:cubicBezTo>
                    <a:pt x="726535" y="623288"/>
                    <a:pt x="705235" y="631111"/>
                    <a:pt x="683872" y="650617"/>
                  </a:cubicBezTo>
                  <a:cubicBezTo>
                    <a:pt x="660465" y="671990"/>
                    <a:pt x="650250" y="700238"/>
                    <a:pt x="652587" y="737369"/>
                  </a:cubicBezTo>
                  <a:cubicBezTo>
                    <a:pt x="654294" y="764483"/>
                    <a:pt x="662938" y="784801"/>
                    <a:pt x="679676" y="801179"/>
                  </a:cubicBezTo>
                  <a:cubicBezTo>
                    <a:pt x="686002" y="807369"/>
                    <a:pt x="700855" y="816353"/>
                    <a:pt x="702203" y="817442"/>
                  </a:cubicBezTo>
                  <a:cubicBezTo>
                    <a:pt x="702220" y="817455"/>
                    <a:pt x="702161" y="817434"/>
                    <a:pt x="702142" y="817427"/>
                  </a:cubicBezTo>
                  <a:cubicBezTo>
                    <a:pt x="714493" y="824272"/>
                    <a:pt x="727509" y="828591"/>
                    <a:pt x="739019" y="828591"/>
                  </a:cubicBezTo>
                  <a:cubicBezTo>
                    <a:pt x="741809" y="828591"/>
                    <a:pt x="743823" y="828863"/>
                    <a:pt x="745563" y="829923"/>
                  </a:cubicBezTo>
                  <a:cubicBezTo>
                    <a:pt x="747303" y="830983"/>
                    <a:pt x="748639" y="832721"/>
                    <a:pt x="750310" y="835425"/>
                  </a:cubicBezTo>
                  <a:cubicBezTo>
                    <a:pt x="752347" y="838720"/>
                    <a:pt x="758843" y="845959"/>
                    <a:pt x="764522" y="851150"/>
                  </a:cubicBezTo>
                  <a:cubicBezTo>
                    <a:pt x="782279" y="867379"/>
                    <a:pt x="802646" y="877198"/>
                    <a:pt x="827792" y="881637"/>
                  </a:cubicBezTo>
                  <a:cubicBezTo>
                    <a:pt x="838828" y="883585"/>
                    <a:pt x="850741" y="883702"/>
                    <a:pt x="860445" y="882395"/>
                  </a:cubicBezTo>
                  <a:cubicBezTo>
                    <a:pt x="865297" y="881742"/>
                    <a:pt x="869597" y="880730"/>
                    <a:pt x="872941" y="879437"/>
                  </a:cubicBezTo>
                  <a:cubicBezTo>
                    <a:pt x="876284" y="878145"/>
                    <a:pt x="878637" y="876547"/>
                    <a:pt x="879677" y="874933"/>
                  </a:cubicBezTo>
                  <a:cubicBezTo>
                    <a:pt x="880982" y="872905"/>
                    <a:pt x="882776" y="867948"/>
                    <a:pt x="883440" y="864314"/>
                  </a:cubicBezTo>
                  <a:cubicBezTo>
                    <a:pt x="883805" y="862315"/>
                    <a:pt x="884215" y="860891"/>
                    <a:pt x="884202" y="860115"/>
                  </a:cubicBezTo>
                  <a:cubicBezTo>
                    <a:pt x="884202" y="859727"/>
                    <a:pt x="884134" y="859537"/>
                    <a:pt x="883970" y="859331"/>
                  </a:cubicBezTo>
                  <a:cubicBezTo>
                    <a:pt x="883807" y="859125"/>
                    <a:pt x="883472" y="858875"/>
                    <a:pt x="882823" y="858616"/>
                  </a:cubicBezTo>
                  <a:cubicBezTo>
                    <a:pt x="880230" y="857578"/>
                    <a:pt x="873176" y="856802"/>
                    <a:pt x="857904" y="854860"/>
                  </a:cubicBezTo>
                  <a:cubicBezTo>
                    <a:pt x="839558" y="852526"/>
                    <a:pt x="817370" y="844271"/>
                    <a:pt x="802133" y="834107"/>
                  </a:cubicBezTo>
                  <a:cubicBezTo>
                    <a:pt x="797487" y="831008"/>
                    <a:pt x="794876" y="829170"/>
                    <a:pt x="793615" y="827712"/>
                  </a:cubicBezTo>
                  <a:cubicBezTo>
                    <a:pt x="793300" y="827348"/>
                    <a:pt x="793059" y="826998"/>
                    <a:pt x="792914" y="826591"/>
                  </a:cubicBezTo>
                  <a:cubicBezTo>
                    <a:pt x="792770" y="826184"/>
                    <a:pt x="792756" y="825678"/>
                    <a:pt x="792948" y="825263"/>
                  </a:cubicBezTo>
                  <a:cubicBezTo>
                    <a:pt x="793328" y="824432"/>
                    <a:pt x="794083" y="824145"/>
                    <a:pt x="794919" y="823862"/>
                  </a:cubicBezTo>
                  <a:cubicBezTo>
                    <a:pt x="795783" y="823569"/>
                    <a:pt x="798408" y="822440"/>
                    <a:pt x="801749" y="820915"/>
                  </a:cubicBezTo>
                  <a:cubicBezTo>
                    <a:pt x="805091" y="819390"/>
                    <a:pt x="809209" y="817451"/>
                    <a:pt x="813290" y="815471"/>
                  </a:cubicBezTo>
                  <a:cubicBezTo>
                    <a:pt x="838053" y="803459"/>
                    <a:pt x="856553" y="781939"/>
                    <a:pt x="862993" y="757740"/>
                  </a:cubicBezTo>
                  <a:cubicBezTo>
                    <a:pt x="873648" y="717704"/>
                    <a:pt x="864576" y="679587"/>
                    <a:pt x="838307" y="653608"/>
                  </a:cubicBezTo>
                  <a:cubicBezTo>
                    <a:pt x="817164" y="632698"/>
                    <a:pt x="793017" y="623612"/>
                    <a:pt x="757947" y="623441"/>
                  </a:cubicBezTo>
                  <a:close/>
                  <a:moveTo>
                    <a:pt x="47405" y="627905"/>
                  </a:moveTo>
                  <a:cubicBezTo>
                    <a:pt x="24713" y="627905"/>
                    <a:pt x="13091" y="627598"/>
                    <a:pt x="7207" y="628417"/>
                  </a:cubicBezTo>
                  <a:cubicBezTo>
                    <a:pt x="5269" y="628687"/>
                    <a:pt x="2062" y="629665"/>
                    <a:pt x="1619" y="630860"/>
                  </a:cubicBezTo>
                  <a:cubicBezTo>
                    <a:pt x="615" y="633570"/>
                    <a:pt x="520" y="635685"/>
                    <a:pt x="1219" y="636997"/>
                  </a:cubicBezTo>
                  <a:cubicBezTo>
                    <a:pt x="1710" y="637920"/>
                    <a:pt x="1637" y="638513"/>
                    <a:pt x="6550" y="639733"/>
                  </a:cubicBezTo>
                  <a:cubicBezTo>
                    <a:pt x="9786" y="640380"/>
                    <a:pt x="13916" y="642562"/>
                    <a:pt x="16197" y="644843"/>
                  </a:cubicBezTo>
                  <a:cubicBezTo>
                    <a:pt x="17146" y="645792"/>
                    <a:pt x="18010" y="646859"/>
                    <a:pt x="18574" y="648886"/>
                  </a:cubicBezTo>
                  <a:cubicBezTo>
                    <a:pt x="19138" y="650914"/>
                    <a:pt x="19488" y="653915"/>
                    <a:pt x="19732" y="659125"/>
                  </a:cubicBezTo>
                  <a:cubicBezTo>
                    <a:pt x="20219" y="669544"/>
                    <a:pt x="20243" y="688807"/>
                    <a:pt x="20243" y="726256"/>
                  </a:cubicBezTo>
                  <a:cubicBezTo>
                    <a:pt x="20243" y="764746"/>
                    <a:pt x="20245" y="783974"/>
                    <a:pt x="19641" y="794138"/>
                  </a:cubicBezTo>
                  <a:cubicBezTo>
                    <a:pt x="19339" y="799220"/>
                    <a:pt x="18902" y="802049"/>
                    <a:pt x="18156" y="803963"/>
                  </a:cubicBezTo>
                  <a:cubicBezTo>
                    <a:pt x="17411" y="805877"/>
                    <a:pt x="16289" y="806797"/>
                    <a:pt x="15090" y="807741"/>
                  </a:cubicBezTo>
                  <a:cubicBezTo>
                    <a:pt x="12352" y="809894"/>
                    <a:pt x="8430" y="812158"/>
                    <a:pt x="5966" y="812927"/>
                  </a:cubicBezTo>
                  <a:cubicBezTo>
                    <a:pt x="4948" y="813244"/>
                    <a:pt x="3843" y="813765"/>
                    <a:pt x="2932" y="814328"/>
                  </a:cubicBezTo>
                  <a:cubicBezTo>
                    <a:pt x="2020" y="814891"/>
                    <a:pt x="1299" y="815539"/>
                    <a:pt x="1073" y="815881"/>
                  </a:cubicBezTo>
                  <a:cubicBezTo>
                    <a:pt x="162" y="817265"/>
                    <a:pt x="-263" y="819627"/>
                    <a:pt x="-95" y="821685"/>
                  </a:cubicBezTo>
                  <a:cubicBezTo>
                    <a:pt x="-12" y="822713"/>
                    <a:pt x="211" y="823662"/>
                    <a:pt x="525" y="824359"/>
                  </a:cubicBezTo>
                  <a:cubicBezTo>
                    <a:pt x="825" y="825023"/>
                    <a:pt x="1192" y="825415"/>
                    <a:pt x="1502" y="825564"/>
                  </a:cubicBezTo>
                  <a:lnTo>
                    <a:pt x="1505" y="825564"/>
                  </a:lnTo>
                  <a:lnTo>
                    <a:pt x="1509" y="825564"/>
                  </a:lnTo>
                  <a:cubicBezTo>
                    <a:pt x="1532" y="825568"/>
                    <a:pt x="1652" y="825604"/>
                    <a:pt x="1792" y="825622"/>
                  </a:cubicBezTo>
                  <a:cubicBezTo>
                    <a:pt x="1998" y="825649"/>
                    <a:pt x="2294" y="825678"/>
                    <a:pt x="2663" y="825706"/>
                  </a:cubicBezTo>
                  <a:cubicBezTo>
                    <a:pt x="3402" y="825762"/>
                    <a:pt x="4438" y="825814"/>
                    <a:pt x="5726" y="825862"/>
                  </a:cubicBezTo>
                  <a:cubicBezTo>
                    <a:pt x="8302" y="825958"/>
                    <a:pt x="11890" y="826038"/>
                    <a:pt x="16222" y="826094"/>
                  </a:cubicBezTo>
                  <a:cubicBezTo>
                    <a:pt x="24886" y="826206"/>
                    <a:pt x="36524" y="826230"/>
                    <a:pt x="49038" y="826138"/>
                  </a:cubicBezTo>
                  <a:cubicBezTo>
                    <a:pt x="71801" y="825970"/>
                    <a:pt x="83196" y="825696"/>
                    <a:pt x="88826" y="825103"/>
                  </a:cubicBezTo>
                  <a:cubicBezTo>
                    <a:pt x="90374" y="824940"/>
                    <a:pt x="91928" y="824880"/>
                    <a:pt x="93425" y="823568"/>
                  </a:cubicBezTo>
                  <a:cubicBezTo>
                    <a:pt x="94023" y="823043"/>
                    <a:pt x="94082" y="822138"/>
                    <a:pt x="94227" y="820636"/>
                  </a:cubicBezTo>
                  <a:cubicBezTo>
                    <a:pt x="94357" y="819282"/>
                    <a:pt x="94407" y="818249"/>
                    <a:pt x="94328" y="817478"/>
                  </a:cubicBezTo>
                  <a:cubicBezTo>
                    <a:pt x="94249" y="816707"/>
                    <a:pt x="94070" y="816217"/>
                    <a:pt x="93708" y="815750"/>
                  </a:cubicBezTo>
                  <a:cubicBezTo>
                    <a:pt x="92983" y="814818"/>
                    <a:pt x="91229" y="813917"/>
                    <a:pt x="87767" y="812531"/>
                  </a:cubicBezTo>
                  <a:cubicBezTo>
                    <a:pt x="84745" y="811322"/>
                    <a:pt x="82331" y="810148"/>
                    <a:pt x="80414" y="808427"/>
                  </a:cubicBezTo>
                  <a:cubicBezTo>
                    <a:pt x="78496" y="806705"/>
                    <a:pt x="77134" y="804444"/>
                    <a:pt x="76215" y="801266"/>
                  </a:cubicBezTo>
                  <a:cubicBezTo>
                    <a:pt x="74376" y="794910"/>
                    <a:pt x="74131" y="784811"/>
                    <a:pt x="74131" y="766541"/>
                  </a:cubicBezTo>
                  <a:cubicBezTo>
                    <a:pt x="74131" y="757847"/>
                    <a:pt x="74288" y="749882"/>
                    <a:pt x="74541" y="744036"/>
                  </a:cubicBezTo>
                  <a:cubicBezTo>
                    <a:pt x="74668" y="741112"/>
                    <a:pt x="74818" y="738720"/>
                    <a:pt x="74988" y="737016"/>
                  </a:cubicBezTo>
                  <a:cubicBezTo>
                    <a:pt x="75073" y="736165"/>
                    <a:pt x="75163" y="735490"/>
                    <a:pt x="75264" y="734977"/>
                  </a:cubicBezTo>
                  <a:cubicBezTo>
                    <a:pt x="75314" y="734720"/>
                    <a:pt x="75362" y="734506"/>
                    <a:pt x="75438" y="734298"/>
                  </a:cubicBezTo>
                  <a:cubicBezTo>
                    <a:pt x="75514" y="734091"/>
                    <a:pt x="75483" y="733789"/>
                    <a:pt x="76098" y="733536"/>
                  </a:cubicBezTo>
                  <a:cubicBezTo>
                    <a:pt x="76407" y="733409"/>
                    <a:pt x="76482" y="733436"/>
                    <a:pt x="76672" y="733416"/>
                  </a:cubicBezTo>
                  <a:cubicBezTo>
                    <a:pt x="76861" y="733396"/>
                    <a:pt x="77094" y="733380"/>
                    <a:pt x="77376" y="733365"/>
                  </a:cubicBezTo>
                  <a:cubicBezTo>
                    <a:pt x="77939" y="733334"/>
                    <a:pt x="78701" y="733310"/>
                    <a:pt x="79651" y="733289"/>
                  </a:cubicBezTo>
                  <a:cubicBezTo>
                    <a:pt x="81552" y="733248"/>
                    <a:pt x="84197" y="733222"/>
                    <a:pt x="87400" y="733220"/>
                  </a:cubicBezTo>
                  <a:cubicBezTo>
                    <a:pt x="93807" y="733215"/>
                    <a:pt x="102444" y="733288"/>
                    <a:pt x="111774" y="733438"/>
                  </a:cubicBezTo>
                  <a:cubicBezTo>
                    <a:pt x="120252" y="733574"/>
                    <a:pt x="126622" y="733674"/>
                    <a:pt x="131478" y="734276"/>
                  </a:cubicBezTo>
                  <a:cubicBezTo>
                    <a:pt x="136334" y="734879"/>
                    <a:pt x="139750" y="735997"/>
                    <a:pt x="142086" y="738305"/>
                  </a:cubicBezTo>
                  <a:cubicBezTo>
                    <a:pt x="144422" y="740613"/>
                    <a:pt x="145524" y="743968"/>
                    <a:pt x="146064" y="748703"/>
                  </a:cubicBezTo>
                  <a:cubicBezTo>
                    <a:pt x="146605" y="753438"/>
                    <a:pt x="146601" y="759627"/>
                    <a:pt x="146601" y="767866"/>
                  </a:cubicBezTo>
                  <a:cubicBezTo>
                    <a:pt x="146601" y="786271"/>
                    <a:pt x="146459" y="796097"/>
                    <a:pt x="144790" y="802046"/>
                  </a:cubicBezTo>
                  <a:cubicBezTo>
                    <a:pt x="143956" y="805021"/>
                    <a:pt x="142678" y="807060"/>
                    <a:pt x="140856" y="808525"/>
                  </a:cubicBezTo>
                  <a:cubicBezTo>
                    <a:pt x="139033" y="809989"/>
                    <a:pt x="136751" y="810872"/>
                    <a:pt x="133880" y="811820"/>
                  </a:cubicBezTo>
                  <a:cubicBezTo>
                    <a:pt x="130926" y="812795"/>
                    <a:pt x="129533" y="813447"/>
                    <a:pt x="128868" y="814415"/>
                  </a:cubicBezTo>
                  <a:cubicBezTo>
                    <a:pt x="128204" y="815383"/>
                    <a:pt x="128019" y="817072"/>
                    <a:pt x="128019" y="820407"/>
                  </a:cubicBezTo>
                  <a:cubicBezTo>
                    <a:pt x="128019" y="822237"/>
                    <a:pt x="128076" y="823403"/>
                    <a:pt x="128560" y="824105"/>
                  </a:cubicBezTo>
                  <a:cubicBezTo>
                    <a:pt x="129043" y="824807"/>
                    <a:pt x="130141" y="825421"/>
                    <a:pt x="132861" y="825833"/>
                  </a:cubicBezTo>
                  <a:cubicBezTo>
                    <a:pt x="138299" y="826656"/>
                    <a:pt x="149610" y="826550"/>
                    <a:pt x="172140" y="826301"/>
                  </a:cubicBezTo>
                  <a:cubicBezTo>
                    <a:pt x="194671" y="826052"/>
                    <a:pt x="205973" y="825911"/>
                    <a:pt x="211504" y="825045"/>
                  </a:cubicBezTo>
                  <a:cubicBezTo>
                    <a:pt x="214269" y="824612"/>
                    <a:pt x="215478" y="824007"/>
                    <a:pt x="216030" y="823343"/>
                  </a:cubicBezTo>
                  <a:cubicBezTo>
                    <a:pt x="216581" y="822679"/>
                    <a:pt x="216703" y="821669"/>
                    <a:pt x="216843" y="820008"/>
                  </a:cubicBezTo>
                  <a:cubicBezTo>
                    <a:pt x="216975" y="818440"/>
                    <a:pt x="217046" y="817258"/>
                    <a:pt x="216984" y="816400"/>
                  </a:cubicBezTo>
                  <a:cubicBezTo>
                    <a:pt x="216923" y="815543"/>
                    <a:pt x="216753" y="815050"/>
                    <a:pt x="216436" y="814644"/>
                  </a:cubicBezTo>
                  <a:cubicBezTo>
                    <a:pt x="215801" y="813830"/>
                    <a:pt x="214108" y="813147"/>
                    <a:pt x="210564" y="812085"/>
                  </a:cubicBezTo>
                  <a:cubicBezTo>
                    <a:pt x="208401" y="811437"/>
                    <a:pt x="206201" y="810378"/>
                    <a:pt x="204343" y="809178"/>
                  </a:cubicBezTo>
                  <a:cubicBezTo>
                    <a:pt x="202484" y="807978"/>
                    <a:pt x="200967" y="806676"/>
                    <a:pt x="200176" y="805294"/>
                  </a:cubicBezTo>
                  <a:cubicBezTo>
                    <a:pt x="199537" y="804177"/>
                    <a:pt x="199244" y="802398"/>
                    <a:pt x="198935" y="799230"/>
                  </a:cubicBezTo>
                  <a:cubicBezTo>
                    <a:pt x="198627" y="796062"/>
                    <a:pt x="198388" y="791570"/>
                    <a:pt x="198206" y="785370"/>
                  </a:cubicBezTo>
                  <a:cubicBezTo>
                    <a:pt x="197841" y="772968"/>
                    <a:pt x="197701" y="753748"/>
                    <a:pt x="197701" y="724833"/>
                  </a:cubicBezTo>
                  <a:cubicBezTo>
                    <a:pt x="197701" y="686891"/>
                    <a:pt x="197698" y="667934"/>
                    <a:pt x="198267" y="657923"/>
                  </a:cubicBezTo>
                  <a:cubicBezTo>
                    <a:pt x="198553" y="652918"/>
                    <a:pt x="198969" y="650137"/>
                    <a:pt x="199672" y="648258"/>
                  </a:cubicBezTo>
                  <a:cubicBezTo>
                    <a:pt x="200375" y="646380"/>
                    <a:pt x="201443" y="645474"/>
                    <a:pt x="202575" y="644556"/>
                  </a:cubicBezTo>
                  <a:cubicBezTo>
                    <a:pt x="205235" y="642402"/>
                    <a:pt x="209607" y="640279"/>
                    <a:pt x="212734" y="639653"/>
                  </a:cubicBezTo>
                  <a:cubicBezTo>
                    <a:pt x="214921" y="639216"/>
                    <a:pt x="215932" y="638785"/>
                    <a:pt x="216458" y="638049"/>
                  </a:cubicBezTo>
                  <a:cubicBezTo>
                    <a:pt x="216983" y="637314"/>
                    <a:pt x="217212" y="635900"/>
                    <a:pt x="217212" y="633248"/>
                  </a:cubicBezTo>
                  <a:cubicBezTo>
                    <a:pt x="217212" y="631680"/>
                    <a:pt x="217166" y="630774"/>
                    <a:pt x="216708" y="630206"/>
                  </a:cubicBezTo>
                  <a:cubicBezTo>
                    <a:pt x="216250" y="629638"/>
                    <a:pt x="215086" y="629059"/>
                    <a:pt x="212324" y="628678"/>
                  </a:cubicBezTo>
                  <a:cubicBezTo>
                    <a:pt x="206799" y="627916"/>
                    <a:pt x="195379" y="627905"/>
                    <a:pt x="172616" y="627905"/>
                  </a:cubicBezTo>
                  <a:cubicBezTo>
                    <a:pt x="149853" y="627905"/>
                    <a:pt x="138430" y="627918"/>
                    <a:pt x="132911" y="628707"/>
                  </a:cubicBezTo>
                  <a:cubicBezTo>
                    <a:pt x="130152" y="629102"/>
                    <a:pt x="129000" y="629691"/>
                    <a:pt x="128534" y="630290"/>
                  </a:cubicBezTo>
                  <a:cubicBezTo>
                    <a:pt x="128069" y="630888"/>
                    <a:pt x="128019" y="631854"/>
                    <a:pt x="128019" y="633480"/>
                  </a:cubicBezTo>
                  <a:cubicBezTo>
                    <a:pt x="128019" y="636314"/>
                    <a:pt x="128254" y="637798"/>
                    <a:pt x="128643" y="638332"/>
                  </a:cubicBezTo>
                  <a:cubicBezTo>
                    <a:pt x="128837" y="638600"/>
                    <a:pt x="129052" y="638747"/>
                    <a:pt x="129550" y="638873"/>
                  </a:cubicBezTo>
                  <a:cubicBezTo>
                    <a:pt x="130049" y="639000"/>
                    <a:pt x="130806" y="639055"/>
                    <a:pt x="131819" y="639055"/>
                  </a:cubicBezTo>
                  <a:cubicBezTo>
                    <a:pt x="134914" y="639055"/>
                    <a:pt x="139096" y="641215"/>
                    <a:pt x="141814" y="643932"/>
                  </a:cubicBezTo>
                  <a:cubicBezTo>
                    <a:pt x="144109" y="646227"/>
                    <a:pt x="145504" y="647830"/>
                    <a:pt x="146035" y="652461"/>
                  </a:cubicBezTo>
                  <a:cubicBezTo>
                    <a:pt x="146565" y="657093"/>
                    <a:pt x="146433" y="664872"/>
                    <a:pt x="146180" y="680374"/>
                  </a:cubicBezTo>
                  <a:cubicBezTo>
                    <a:pt x="146052" y="688165"/>
                    <a:pt x="145961" y="694020"/>
                    <a:pt x="145399" y="698499"/>
                  </a:cubicBezTo>
                  <a:cubicBezTo>
                    <a:pt x="144838" y="702977"/>
                    <a:pt x="143794" y="706151"/>
                    <a:pt x="141636" y="708345"/>
                  </a:cubicBezTo>
                  <a:cubicBezTo>
                    <a:pt x="139478" y="710539"/>
                    <a:pt x="136345" y="711608"/>
                    <a:pt x="131935" y="712181"/>
                  </a:cubicBezTo>
                  <a:cubicBezTo>
                    <a:pt x="127525" y="712755"/>
                    <a:pt x="121762" y="712851"/>
                    <a:pt x="114097" y="712983"/>
                  </a:cubicBezTo>
                  <a:cubicBezTo>
                    <a:pt x="105656" y="713129"/>
                    <a:pt x="97513" y="713147"/>
                    <a:pt x="91185" y="713056"/>
                  </a:cubicBezTo>
                  <a:cubicBezTo>
                    <a:pt x="88021" y="713011"/>
                    <a:pt x="85313" y="712939"/>
                    <a:pt x="83240" y="712842"/>
                  </a:cubicBezTo>
                  <a:cubicBezTo>
                    <a:pt x="81167" y="712745"/>
                    <a:pt x="79819" y="712654"/>
                    <a:pt x="79020" y="712457"/>
                  </a:cubicBezTo>
                  <a:cubicBezTo>
                    <a:pt x="77975" y="712200"/>
                    <a:pt x="76953" y="711932"/>
                    <a:pt x="76163" y="711067"/>
                  </a:cubicBezTo>
                  <a:cubicBezTo>
                    <a:pt x="75374" y="710202"/>
                    <a:pt x="74962" y="708940"/>
                    <a:pt x="74686" y="706923"/>
                  </a:cubicBezTo>
                  <a:cubicBezTo>
                    <a:pt x="74135" y="702888"/>
                    <a:pt x="74131" y="695528"/>
                    <a:pt x="74131" y="680980"/>
                  </a:cubicBezTo>
                  <a:cubicBezTo>
                    <a:pt x="74131" y="672845"/>
                    <a:pt x="74265" y="665100"/>
                    <a:pt x="74483" y="659164"/>
                  </a:cubicBezTo>
                  <a:cubicBezTo>
                    <a:pt x="74592" y="656197"/>
                    <a:pt x="74719" y="653680"/>
                    <a:pt x="74864" y="651786"/>
                  </a:cubicBezTo>
                  <a:cubicBezTo>
                    <a:pt x="74936" y="650839"/>
                    <a:pt x="75015" y="650051"/>
                    <a:pt x="75096" y="649427"/>
                  </a:cubicBezTo>
                  <a:cubicBezTo>
                    <a:pt x="75177" y="648803"/>
                    <a:pt x="75236" y="648384"/>
                    <a:pt x="75390" y="647983"/>
                  </a:cubicBezTo>
                  <a:cubicBezTo>
                    <a:pt x="75891" y="646678"/>
                    <a:pt x="77197" y="645574"/>
                    <a:pt x="78943" y="644335"/>
                  </a:cubicBezTo>
                  <a:cubicBezTo>
                    <a:pt x="80690" y="643097"/>
                    <a:pt x="82893" y="641854"/>
                    <a:pt x="85182" y="640873"/>
                  </a:cubicBezTo>
                  <a:cubicBezTo>
                    <a:pt x="88663" y="639381"/>
                    <a:pt x="90576" y="638331"/>
                    <a:pt x="91530" y="637258"/>
                  </a:cubicBezTo>
                  <a:cubicBezTo>
                    <a:pt x="92483" y="636185"/>
                    <a:pt x="92713" y="634992"/>
                    <a:pt x="92713" y="632616"/>
                  </a:cubicBezTo>
                  <a:cubicBezTo>
                    <a:pt x="92713" y="631206"/>
                    <a:pt x="92679" y="630471"/>
                    <a:pt x="92234" y="629981"/>
                  </a:cubicBezTo>
                  <a:cubicBezTo>
                    <a:pt x="91788" y="629492"/>
                    <a:pt x="90564" y="628946"/>
                    <a:pt x="87748" y="628602"/>
                  </a:cubicBezTo>
                  <a:cubicBezTo>
                    <a:pt x="82116" y="627915"/>
                    <a:pt x="70524" y="627905"/>
                    <a:pt x="47405" y="627905"/>
                  </a:cubicBezTo>
                  <a:close/>
                  <a:moveTo>
                    <a:pt x="307067" y="627905"/>
                  </a:moveTo>
                  <a:cubicBezTo>
                    <a:pt x="270967" y="627905"/>
                    <a:pt x="252889" y="627911"/>
                    <a:pt x="243972" y="628697"/>
                  </a:cubicBezTo>
                  <a:cubicBezTo>
                    <a:pt x="239513" y="629089"/>
                    <a:pt x="237385" y="629740"/>
                    <a:pt x="236572" y="630384"/>
                  </a:cubicBezTo>
                  <a:cubicBezTo>
                    <a:pt x="236165" y="630706"/>
                    <a:pt x="236017" y="630987"/>
                    <a:pt x="235911" y="631444"/>
                  </a:cubicBezTo>
                  <a:cubicBezTo>
                    <a:pt x="235807" y="631901"/>
                    <a:pt x="235796" y="632537"/>
                    <a:pt x="235796" y="633331"/>
                  </a:cubicBezTo>
                  <a:cubicBezTo>
                    <a:pt x="235796" y="636041"/>
                    <a:pt x="236021" y="637479"/>
                    <a:pt x="236565" y="638242"/>
                  </a:cubicBezTo>
                  <a:cubicBezTo>
                    <a:pt x="237110" y="639004"/>
                    <a:pt x="238173" y="639462"/>
                    <a:pt x="240449" y="639962"/>
                  </a:cubicBezTo>
                  <a:cubicBezTo>
                    <a:pt x="243676" y="640671"/>
                    <a:pt x="247659" y="642905"/>
                    <a:pt x="249765" y="645232"/>
                  </a:cubicBezTo>
                  <a:cubicBezTo>
                    <a:pt x="250640" y="646197"/>
                    <a:pt x="251375" y="647413"/>
                    <a:pt x="251885" y="649572"/>
                  </a:cubicBezTo>
                  <a:cubicBezTo>
                    <a:pt x="252394" y="651732"/>
                    <a:pt x="252744" y="654879"/>
                    <a:pt x="253010" y="660036"/>
                  </a:cubicBezTo>
                  <a:cubicBezTo>
                    <a:pt x="253542" y="670348"/>
                    <a:pt x="253730" y="688688"/>
                    <a:pt x="253975" y="722772"/>
                  </a:cubicBezTo>
                  <a:cubicBezTo>
                    <a:pt x="254272" y="764090"/>
                    <a:pt x="254383" y="785106"/>
                    <a:pt x="252901" y="796465"/>
                  </a:cubicBezTo>
                  <a:cubicBezTo>
                    <a:pt x="252160" y="802144"/>
                    <a:pt x="251017" y="805478"/>
                    <a:pt x="249155" y="807679"/>
                  </a:cubicBezTo>
                  <a:cubicBezTo>
                    <a:pt x="247294" y="809880"/>
                    <a:pt x="244831" y="810776"/>
                    <a:pt x="241842" y="811762"/>
                  </a:cubicBezTo>
                  <a:cubicBezTo>
                    <a:pt x="238950" y="812717"/>
                    <a:pt x="237458" y="813436"/>
                    <a:pt x="236736" y="814328"/>
                  </a:cubicBezTo>
                  <a:cubicBezTo>
                    <a:pt x="236014" y="815219"/>
                    <a:pt x="235796" y="816533"/>
                    <a:pt x="235796" y="819133"/>
                  </a:cubicBezTo>
                  <a:cubicBezTo>
                    <a:pt x="235796" y="820745"/>
                    <a:pt x="235933" y="822358"/>
                    <a:pt x="236148" y="823615"/>
                  </a:cubicBezTo>
                  <a:cubicBezTo>
                    <a:pt x="236256" y="824244"/>
                    <a:pt x="236380" y="824784"/>
                    <a:pt x="236507" y="825176"/>
                  </a:cubicBezTo>
                  <a:cubicBezTo>
                    <a:pt x="236608" y="825483"/>
                    <a:pt x="236678" y="825581"/>
                    <a:pt x="236707" y="825637"/>
                  </a:cubicBezTo>
                  <a:cubicBezTo>
                    <a:pt x="236751" y="825646"/>
                    <a:pt x="236766" y="825650"/>
                    <a:pt x="236822" y="825659"/>
                  </a:cubicBezTo>
                  <a:cubicBezTo>
                    <a:pt x="237112" y="825702"/>
                    <a:pt x="237563" y="825748"/>
                    <a:pt x="238139" y="825793"/>
                  </a:cubicBezTo>
                  <a:cubicBezTo>
                    <a:pt x="239293" y="825883"/>
                    <a:pt x="240964" y="825967"/>
                    <a:pt x="243064" y="826043"/>
                  </a:cubicBezTo>
                  <a:cubicBezTo>
                    <a:pt x="246961" y="826186"/>
                    <a:pt x="252615" y="826297"/>
                    <a:pt x="259019" y="826392"/>
                  </a:cubicBezTo>
                  <a:cubicBezTo>
                    <a:pt x="286247" y="827187"/>
                    <a:pt x="336879" y="827122"/>
                    <a:pt x="364962" y="826268"/>
                  </a:cubicBezTo>
                  <a:cubicBezTo>
                    <a:pt x="371423" y="826158"/>
                    <a:pt x="377141" y="826029"/>
                    <a:pt x="381116" y="825876"/>
                  </a:cubicBezTo>
                  <a:cubicBezTo>
                    <a:pt x="383257" y="825794"/>
                    <a:pt x="384969" y="825708"/>
                    <a:pt x="386171" y="825615"/>
                  </a:cubicBezTo>
                  <a:cubicBezTo>
                    <a:pt x="386772" y="825569"/>
                    <a:pt x="387248" y="825519"/>
                    <a:pt x="387569" y="825473"/>
                  </a:cubicBezTo>
                  <a:cubicBezTo>
                    <a:pt x="387665" y="825460"/>
                    <a:pt x="387734" y="825448"/>
                    <a:pt x="387794" y="825437"/>
                  </a:cubicBezTo>
                  <a:cubicBezTo>
                    <a:pt x="387818" y="825395"/>
                    <a:pt x="387885" y="825297"/>
                    <a:pt x="387953" y="825136"/>
                  </a:cubicBezTo>
                  <a:cubicBezTo>
                    <a:pt x="388102" y="824791"/>
                    <a:pt x="388285" y="824270"/>
                    <a:pt x="388487" y="823615"/>
                  </a:cubicBezTo>
                  <a:cubicBezTo>
                    <a:pt x="388890" y="822307"/>
                    <a:pt x="389368" y="820462"/>
                    <a:pt x="389884" y="818251"/>
                  </a:cubicBezTo>
                  <a:cubicBezTo>
                    <a:pt x="390916" y="813830"/>
                    <a:pt x="392105" y="807941"/>
                    <a:pt x="393230" y="801789"/>
                  </a:cubicBezTo>
                  <a:cubicBezTo>
                    <a:pt x="395481" y="789483"/>
                    <a:pt x="397466" y="775994"/>
                    <a:pt x="397462" y="771350"/>
                  </a:cubicBezTo>
                  <a:cubicBezTo>
                    <a:pt x="397461" y="770099"/>
                    <a:pt x="397429" y="769181"/>
                    <a:pt x="397306" y="768621"/>
                  </a:cubicBezTo>
                  <a:cubicBezTo>
                    <a:pt x="397183" y="768060"/>
                    <a:pt x="397083" y="767920"/>
                    <a:pt x="396769" y="767749"/>
                  </a:cubicBezTo>
                  <a:cubicBezTo>
                    <a:pt x="396140" y="767409"/>
                    <a:pt x="394015" y="767357"/>
                    <a:pt x="389881" y="767630"/>
                  </a:cubicBezTo>
                  <a:cubicBezTo>
                    <a:pt x="387739" y="767771"/>
                    <a:pt x="386154" y="767883"/>
                    <a:pt x="384977" y="768120"/>
                  </a:cubicBezTo>
                  <a:cubicBezTo>
                    <a:pt x="383801" y="768357"/>
                    <a:pt x="383063" y="768687"/>
                    <a:pt x="382382" y="769307"/>
                  </a:cubicBezTo>
                  <a:cubicBezTo>
                    <a:pt x="381021" y="770545"/>
                    <a:pt x="379848" y="773293"/>
                    <a:pt x="377581" y="778971"/>
                  </a:cubicBezTo>
                  <a:cubicBezTo>
                    <a:pt x="373389" y="789473"/>
                    <a:pt x="368552" y="796437"/>
                    <a:pt x="361216" y="800715"/>
                  </a:cubicBezTo>
                  <a:cubicBezTo>
                    <a:pt x="353881" y="804992"/>
                    <a:pt x="344191" y="806547"/>
                    <a:pt x="330338" y="806601"/>
                  </a:cubicBezTo>
                  <a:cubicBezTo>
                    <a:pt x="322167" y="806633"/>
                    <a:pt x="316993" y="806367"/>
                    <a:pt x="313469" y="805353"/>
                  </a:cubicBezTo>
                  <a:cubicBezTo>
                    <a:pt x="309945" y="804339"/>
                    <a:pt x="308064" y="802371"/>
                    <a:pt x="307064" y="799539"/>
                  </a:cubicBezTo>
                  <a:cubicBezTo>
                    <a:pt x="306754" y="798663"/>
                    <a:pt x="306588" y="797306"/>
                    <a:pt x="306410" y="795340"/>
                  </a:cubicBezTo>
                  <a:cubicBezTo>
                    <a:pt x="306234" y="793373"/>
                    <a:pt x="306086" y="790862"/>
                    <a:pt x="305964" y="787983"/>
                  </a:cubicBezTo>
                  <a:cubicBezTo>
                    <a:pt x="305719" y="782224"/>
                    <a:pt x="305582" y="774994"/>
                    <a:pt x="305557" y="767771"/>
                  </a:cubicBezTo>
                  <a:cubicBezTo>
                    <a:pt x="305533" y="760549"/>
                    <a:pt x="305621" y="753338"/>
                    <a:pt x="305826" y="747618"/>
                  </a:cubicBezTo>
                  <a:cubicBezTo>
                    <a:pt x="305928" y="744758"/>
                    <a:pt x="306061" y="742272"/>
                    <a:pt x="306225" y="740334"/>
                  </a:cubicBezTo>
                  <a:cubicBezTo>
                    <a:pt x="306389" y="738395"/>
                    <a:pt x="306538" y="737085"/>
                    <a:pt x="306857" y="736222"/>
                  </a:cubicBezTo>
                  <a:cubicBezTo>
                    <a:pt x="307178" y="735350"/>
                    <a:pt x="307583" y="734548"/>
                    <a:pt x="308308" y="733932"/>
                  </a:cubicBezTo>
                  <a:cubicBezTo>
                    <a:pt x="309034" y="733316"/>
                    <a:pt x="310002" y="732948"/>
                    <a:pt x="311299" y="732734"/>
                  </a:cubicBezTo>
                  <a:cubicBezTo>
                    <a:pt x="313893" y="732306"/>
                    <a:pt x="317983" y="732408"/>
                    <a:pt x="325333" y="732716"/>
                  </a:cubicBezTo>
                  <a:cubicBezTo>
                    <a:pt x="332742" y="733026"/>
                    <a:pt x="336921" y="733290"/>
                    <a:pt x="339872" y="734091"/>
                  </a:cubicBezTo>
                  <a:cubicBezTo>
                    <a:pt x="342824" y="734892"/>
                    <a:pt x="344484" y="736326"/>
                    <a:pt x="346427" y="738584"/>
                  </a:cubicBezTo>
                  <a:cubicBezTo>
                    <a:pt x="348899" y="741458"/>
                    <a:pt x="351326" y="746568"/>
                    <a:pt x="352042" y="750383"/>
                  </a:cubicBezTo>
                  <a:cubicBezTo>
                    <a:pt x="352333" y="751939"/>
                    <a:pt x="352574" y="753094"/>
                    <a:pt x="352858" y="753893"/>
                  </a:cubicBezTo>
                  <a:cubicBezTo>
                    <a:pt x="353142" y="754691"/>
                    <a:pt x="353426" y="755092"/>
                    <a:pt x="353842" y="755381"/>
                  </a:cubicBezTo>
                  <a:cubicBezTo>
                    <a:pt x="354673" y="755957"/>
                    <a:pt x="356587" y="756121"/>
                    <a:pt x="360501" y="756121"/>
                  </a:cubicBezTo>
                  <a:cubicBezTo>
                    <a:pt x="361961" y="756153"/>
                    <a:pt x="363407" y="755896"/>
                    <a:pt x="364838" y="755693"/>
                  </a:cubicBezTo>
                  <a:cubicBezTo>
                    <a:pt x="365706" y="755308"/>
                    <a:pt x="366262" y="754651"/>
                    <a:pt x="366737" y="752760"/>
                  </a:cubicBezTo>
                  <a:cubicBezTo>
                    <a:pt x="367685" y="748979"/>
                    <a:pt x="367727" y="740791"/>
                    <a:pt x="367727" y="724532"/>
                  </a:cubicBezTo>
                  <a:cubicBezTo>
                    <a:pt x="367727" y="709693"/>
                    <a:pt x="367651" y="701549"/>
                    <a:pt x="367219" y="697214"/>
                  </a:cubicBezTo>
                  <a:cubicBezTo>
                    <a:pt x="367003" y="695046"/>
                    <a:pt x="366668" y="693841"/>
                    <a:pt x="366366" y="693334"/>
                  </a:cubicBezTo>
                  <a:cubicBezTo>
                    <a:pt x="366065" y="692826"/>
                    <a:pt x="365963" y="692835"/>
                    <a:pt x="365368" y="692811"/>
                  </a:cubicBezTo>
                  <a:cubicBezTo>
                    <a:pt x="363509" y="692738"/>
                    <a:pt x="359889" y="692393"/>
                    <a:pt x="357202" y="692035"/>
                  </a:cubicBezTo>
                  <a:cubicBezTo>
                    <a:pt x="356158" y="691895"/>
                    <a:pt x="355378" y="691859"/>
                    <a:pt x="354825" y="691951"/>
                  </a:cubicBezTo>
                  <a:cubicBezTo>
                    <a:pt x="354272" y="692044"/>
                    <a:pt x="353934" y="692216"/>
                    <a:pt x="353544" y="692637"/>
                  </a:cubicBezTo>
                  <a:cubicBezTo>
                    <a:pt x="352763" y="693480"/>
                    <a:pt x="351940" y="695552"/>
                    <a:pt x="350782" y="699406"/>
                  </a:cubicBezTo>
                  <a:cubicBezTo>
                    <a:pt x="349673" y="703098"/>
                    <a:pt x="348746" y="705472"/>
                    <a:pt x="347283" y="707220"/>
                  </a:cubicBezTo>
                  <a:cubicBezTo>
                    <a:pt x="345821" y="708967"/>
                    <a:pt x="343887" y="709948"/>
                    <a:pt x="341085" y="710904"/>
                  </a:cubicBezTo>
                  <a:cubicBezTo>
                    <a:pt x="336368" y="712512"/>
                    <a:pt x="328165" y="713266"/>
                    <a:pt x="320891" y="713288"/>
                  </a:cubicBezTo>
                  <a:cubicBezTo>
                    <a:pt x="317254" y="713299"/>
                    <a:pt x="313869" y="713122"/>
                    <a:pt x="311277" y="712740"/>
                  </a:cubicBezTo>
                  <a:cubicBezTo>
                    <a:pt x="309981" y="712549"/>
                    <a:pt x="308885" y="712311"/>
                    <a:pt x="308018" y="711992"/>
                  </a:cubicBezTo>
                  <a:cubicBezTo>
                    <a:pt x="307151" y="711673"/>
                    <a:pt x="306384" y="711323"/>
                    <a:pt x="306087" y="710421"/>
                  </a:cubicBezTo>
                  <a:cubicBezTo>
                    <a:pt x="305955" y="710017"/>
                    <a:pt x="305944" y="709693"/>
                    <a:pt x="305899" y="709111"/>
                  </a:cubicBezTo>
                  <a:cubicBezTo>
                    <a:pt x="305852" y="708529"/>
                    <a:pt x="305808" y="707771"/>
                    <a:pt x="305772" y="706846"/>
                  </a:cubicBezTo>
                  <a:cubicBezTo>
                    <a:pt x="305698" y="704997"/>
                    <a:pt x="305642" y="702487"/>
                    <a:pt x="305605" y="699493"/>
                  </a:cubicBezTo>
                  <a:cubicBezTo>
                    <a:pt x="305531" y="693504"/>
                    <a:pt x="305534" y="685575"/>
                    <a:pt x="305635" y="677137"/>
                  </a:cubicBezTo>
                  <a:cubicBezTo>
                    <a:pt x="305815" y="661806"/>
                    <a:pt x="305826" y="654186"/>
                    <a:pt x="307493" y="649906"/>
                  </a:cubicBezTo>
                  <a:cubicBezTo>
                    <a:pt x="308326" y="647766"/>
                    <a:pt x="309740" y="646459"/>
                    <a:pt x="311609" y="645827"/>
                  </a:cubicBezTo>
                  <a:cubicBezTo>
                    <a:pt x="313477" y="645194"/>
                    <a:pt x="315742" y="645101"/>
                    <a:pt x="318697" y="644948"/>
                  </a:cubicBezTo>
                  <a:cubicBezTo>
                    <a:pt x="331758" y="644275"/>
                    <a:pt x="341700" y="645748"/>
                    <a:pt x="349099" y="649837"/>
                  </a:cubicBezTo>
                  <a:cubicBezTo>
                    <a:pt x="356498" y="653926"/>
                    <a:pt x="361250" y="660649"/>
                    <a:pt x="363892" y="670085"/>
                  </a:cubicBezTo>
                  <a:cubicBezTo>
                    <a:pt x="365100" y="674398"/>
                    <a:pt x="365767" y="676393"/>
                    <a:pt x="366734" y="677187"/>
                  </a:cubicBezTo>
                  <a:cubicBezTo>
                    <a:pt x="367218" y="677585"/>
                    <a:pt x="367845" y="677814"/>
                    <a:pt x="368933" y="677942"/>
                  </a:cubicBezTo>
                  <a:cubicBezTo>
                    <a:pt x="370022" y="678071"/>
                    <a:pt x="371523" y="678077"/>
                    <a:pt x="373542" y="678077"/>
                  </a:cubicBezTo>
                  <a:cubicBezTo>
                    <a:pt x="375573" y="678077"/>
                    <a:pt x="377071" y="678064"/>
                    <a:pt x="378068" y="677881"/>
                  </a:cubicBezTo>
                  <a:cubicBezTo>
                    <a:pt x="379065" y="677697"/>
                    <a:pt x="379485" y="677450"/>
                    <a:pt x="379850" y="676843"/>
                  </a:cubicBezTo>
                  <a:cubicBezTo>
                    <a:pt x="380581" y="675628"/>
                    <a:pt x="380727" y="672270"/>
                    <a:pt x="380721" y="665534"/>
                  </a:cubicBezTo>
                  <a:cubicBezTo>
                    <a:pt x="380721" y="658168"/>
                    <a:pt x="380174" y="646454"/>
                    <a:pt x="379527" y="639606"/>
                  </a:cubicBezTo>
                  <a:cubicBezTo>
                    <a:pt x="379231" y="636470"/>
                    <a:pt x="378982" y="634303"/>
                    <a:pt x="377890" y="632816"/>
                  </a:cubicBezTo>
                  <a:cubicBezTo>
                    <a:pt x="376799" y="631329"/>
                    <a:pt x="374723" y="630225"/>
                    <a:pt x="370236" y="629459"/>
                  </a:cubicBezTo>
                  <a:cubicBezTo>
                    <a:pt x="361263" y="627925"/>
                    <a:pt x="343169" y="627905"/>
                    <a:pt x="307068" y="627905"/>
                  </a:cubicBezTo>
                  <a:close/>
                  <a:moveTo>
                    <a:pt x="493210" y="627905"/>
                  </a:moveTo>
                  <a:cubicBezTo>
                    <a:pt x="451587" y="627905"/>
                    <a:pt x="430745" y="627915"/>
                    <a:pt x="420341" y="629118"/>
                  </a:cubicBezTo>
                  <a:cubicBezTo>
                    <a:pt x="415139" y="629719"/>
                    <a:pt x="412628" y="630648"/>
                    <a:pt x="411442" y="631767"/>
                  </a:cubicBezTo>
                  <a:cubicBezTo>
                    <a:pt x="410256" y="632886"/>
                    <a:pt x="410068" y="634395"/>
                    <a:pt x="409794" y="636833"/>
                  </a:cubicBezTo>
                  <a:cubicBezTo>
                    <a:pt x="409201" y="642127"/>
                    <a:pt x="408505" y="653989"/>
                    <a:pt x="408259" y="663073"/>
                  </a:cubicBezTo>
                  <a:cubicBezTo>
                    <a:pt x="408012" y="672182"/>
                    <a:pt x="408389" y="677468"/>
                    <a:pt x="409646" y="679826"/>
                  </a:cubicBezTo>
                  <a:cubicBezTo>
                    <a:pt x="410273" y="681005"/>
                    <a:pt x="410982" y="681498"/>
                    <a:pt x="412161" y="681706"/>
                  </a:cubicBezTo>
                  <a:cubicBezTo>
                    <a:pt x="413340" y="681914"/>
                    <a:pt x="415030" y="681721"/>
                    <a:pt x="417231" y="681169"/>
                  </a:cubicBezTo>
                  <a:cubicBezTo>
                    <a:pt x="419092" y="680702"/>
                    <a:pt x="420056" y="680169"/>
                    <a:pt x="420925" y="678817"/>
                  </a:cubicBezTo>
                  <a:cubicBezTo>
                    <a:pt x="421795" y="677465"/>
                    <a:pt x="422511" y="675158"/>
                    <a:pt x="423332" y="671330"/>
                  </a:cubicBezTo>
                  <a:cubicBezTo>
                    <a:pt x="425246" y="662404"/>
                    <a:pt x="428190" y="656148"/>
                    <a:pt x="433065" y="652076"/>
                  </a:cubicBezTo>
                  <a:cubicBezTo>
                    <a:pt x="437941" y="648005"/>
                    <a:pt x="444626" y="646215"/>
                    <a:pt x="453763" y="645910"/>
                  </a:cubicBezTo>
                  <a:cubicBezTo>
                    <a:pt x="456403" y="645822"/>
                    <a:pt x="458649" y="645694"/>
                    <a:pt x="460470" y="647083"/>
                  </a:cubicBezTo>
                  <a:cubicBezTo>
                    <a:pt x="462292" y="648472"/>
                    <a:pt x="463310" y="651085"/>
                    <a:pt x="464012" y="655898"/>
                  </a:cubicBezTo>
                  <a:cubicBezTo>
                    <a:pt x="465418" y="665524"/>
                    <a:pt x="465526" y="684488"/>
                    <a:pt x="465769" y="722496"/>
                  </a:cubicBezTo>
                  <a:cubicBezTo>
                    <a:pt x="466043" y="765347"/>
                    <a:pt x="466333" y="785850"/>
                    <a:pt x="464669" y="796664"/>
                  </a:cubicBezTo>
                  <a:cubicBezTo>
                    <a:pt x="463838" y="802071"/>
                    <a:pt x="462470" y="805157"/>
                    <a:pt x="460271" y="807233"/>
                  </a:cubicBezTo>
                  <a:cubicBezTo>
                    <a:pt x="458072" y="809308"/>
                    <a:pt x="455242" y="810278"/>
                    <a:pt x="451593" y="811842"/>
                  </a:cubicBezTo>
                  <a:cubicBezTo>
                    <a:pt x="448113" y="813334"/>
                    <a:pt x="446151" y="814407"/>
                    <a:pt x="445155" y="815478"/>
                  </a:cubicBezTo>
                  <a:cubicBezTo>
                    <a:pt x="444158" y="816550"/>
                    <a:pt x="443913" y="817667"/>
                    <a:pt x="443913" y="819852"/>
                  </a:cubicBezTo>
                  <a:cubicBezTo>
                    <a:pt x="443913" y="821257"/>
                    <a:pt x="444053" y="822688"/>
                    <a:pt x="444269" y="823815"/>
                  </a:cubicBezTo>
                  <a:cubicBezTo>
                    <a:pt x="444377" y="824379"/>
                    <a:pt x="444507" y="824869"/>
                    <a:pt x="444636" y="825227"/>
                  </a:cubicBezTo>
                  <a:cubicBezTo>
                    <a:pt x="444738" y="825509"/>
                    <a:pt x="444814" y="825612"/>
                    <a:pt x="444854" y="825677"/>
                  </a:cubicBezTo>
                  <a:cubicBezTo>
                    <a:pt x="445013" y="825707"/>
                    <a:pt x="445252" y="825740"/>
                    <a:pt x="445576" y="825775"/>
                  </a:cubicBezTo>
                  <a:cubicBezTo>
                    <a:pt x="446262" y="825847"/>
                    <a:pt x="447268" y="825915"/>
                    <a:pt x="448541" y="825978"/>
                  </a:cubicBezTo>
                  <a:cubicBezTo>
                    <a:pt x="451086" y="826104"/>
                    <a:pt x="454706" y="826205"/>
                    <a:pt x="459120" y="826276"/>
                  </a:cubicBezTo>
                  <a:cubicBezTo>
                    <a:pt x="467949" y="826416"/>
                    <a:pt x="479963" y="826433"/>
                    <a:pt x="493021" y="826297"/>
                  </a:cubicBezTo>
                  <a:cubicBezTo>
                    <a:pt x="516776" y="826050"/>
                    <a:pt x="527499" y="826200"/>
                    <a:pt x="533343" y="825325"/>
                  </a:cubicBezTo>
                  <a:cubicBezTo>
                    <a:pt x="534259" y="825109"/>
                    <a:pt x="536421" y="825195"/>
                    <a:pt x="539331" y="823307"/>
                  </a:cubicBezTo>
                  <a:cubicBezTo>
                    <a:pt x="540078" y="822823"/>
                    <a:pt x="540033" y="821628"/>
                    <a:pt x="540173" y="819953"/>
                  </a:cubicBezTo>
                  <a:cubicBezTo>
                    <a:pt x="540309" y="818331"/>
                    <a:pt x="540391" y="817124"/>
                    <a:pt x="540326" y="816262"/>
                  </a:cubicBezTo>
                  <a:cubicBezTo>
                    <a:pt x="540261" y="815401"/>
                    <a:pt x="540088" y="814935"/>
                    <a:pt x="539730" y="814527"/>
                  </a:cubicBezTo>
                  <a:cubicBezTo>
                    <a:pt x="539015" y="813712"/>
                    <a:pt x="537018" y="812998"/>
                    <a:pt x="532875" y="811838"/>
                  </a:cubicBezTo>
                  <a:cubicBezTo>
                    <a:pt x="529274" y="810830"/>
                    <a:pt x="526459" y="810309"/>
                    <a:pt x="524230" y="808521"/>
                  </a:cubicBezTo>
                  <a:cubicBezTo>
                    <a:pt x="522000" y="806733"/>
                    <a:pt x="520628" y="803786"/>
                    <a:pt x="519777" y="798417"/>
                  </a:cubicBezTo>
                  <a:cubicBezTo>
                    <a:pt x="518074" y="787679"/>
                    <a:pt x="518242" y="766741"/>
                    <a:pt x="518242" y="722924"/>
                  </a:cubicBezTo>
                  <a:cubicBezTo>
                    <a:pt x="518242" y="683976"/>
                    <a:pt x="518223" y="664545"/>
                    <a:pt x="519650" y="654777"/>
                  </a:cubicBezTo>
                  <a:cubicBezTo>
                    <a:pt x="520362" y="649892"/>
                    <a:pt x="521436" y="647262"/>
                    <a:pt x="523377" y="645965"/>
                  </a:cubicBezTo>
                  <a:cubicBezTo>
                    <a:pt x="525318" y="644667"/>
                    <a:pt x="527662" y="644983"/>
                    <a:pt x="530461" y="645275"/>
                  </a:cubicBezTo>
                  <a:cubicBezTo>
                    <a:pt x="540094" y="646282"/>
                    <a:pt x="546820" y="648269"/>
                    <a:pt x="551678" y="652359"/>
                  </a:cubicBezTo>
                  <a:cubicBezTo>
                    <a:pt x="556536" y="656450"/>
                    <a:pt x="559394" y="662544"/>
                    <a:pt x="561506" y="671439"/>
                  </a:cubicBezTo>
                  <a:cubicBezTo>
                    <a:pt x="562728" y="676584"/>
                    <a:pt x="563567" y="679071"/>
                    <a:pt x="564893" y="680047"/>
                  </a:cubicBezTo>
                  <a:cubicBezTo>
                    <a:pt x="565555" y="680535"/>
                    <a:pt x="566429" y="680779"/>
                    <a:pt x="567829" y="680817"/>
                  </a:cubicBezTo>
                  <a:cubicBezTo>
                    <a:pt x="569228" y="680854"/>
                    <a:pt x="571106" y="680669"/>
                    <a:pt x="573577" y="680367"/>
                  </a:cubicBezTo>
                  <a:cubicBezTo>
                    <a:pt x="575361" y="680149"/>
                    <a:pt x="576671" y="679976"/>
                    <a:pt x="577515" y="679706"/>
                  </a:cubicBezTo>
                  <a:cubicBezTo>
                    <a:pt x="578359" y="679437"/>
                    <a:pt x="578688" y="679184"/>
                    <a:pt x="578960" y="678596"/>
                  </a:cubicBezTo>
                  <a:cubicBezTo>
                    <a:pt x="579504" y="677419"/>
                    <a:pt x="579379" y="674336"/>
                    <a:pt x="578861" y="668176"/>
                  </a:cubicBezTo>
                  <a:cubicBezTo>
                    <a:pt x="578291" y="661397"/>
                    <a:pt x="577311" y="649372"/>
                    <a:pt x="576680" y="641450"/>
                  </a:cubicBezTo>
                  <a:cubicBezTo>
                    <a:pt x="576393" y="637850"/>
                    <a:pt x="576145" y="635338"/>
                    <a:pt x="574887" y="633596"/>
                  </a:cubicBezTo>
                  <a:cubicBezTo>
                    <a:pt x="573272" y="631360"/>
                    <a:pt x="570496" y="630792"/>
                    <a:pt x="569435" y="630420"/>
                  </a:cubicBezTo>
                  <a:cubicBezTo>
                    <a:pt x="568346" y="630089"/>
                    <a:pt x="567567" y="629952"/>
                    <a:pt x="566038" y="629691"/>
                  </a:cubicBezTo>
                  <a:cubicBezTo>
                    <a:pt x="555688" y="627925"/>
                    <a:pt x="534832" y="627905"/>
                    <a:pt x="493209" y="627905"/>
                  </a:cubicBezTo>
                  <a:close/>
                  <a:moveTo>
                    <a:pt x="927594" y="627905"/>
                  </a:moveTo>
                  <a:cubicBezTo>
                    <a:pt x="904556" y="627905"/>
                    <a:pt x="892998" y="627920"/>
                    <a:pt x="887407" y="628700"/>
                  </a:cubicBezTo>
                  <a:cubicBezTo>
                    <a:pt x="884611" y="629090"/>
                    <a:pt x="883437" y="629678"/>
                    <a:pt x="882968" y="630268"/>
                  </a:cubicBezTo>
                  <a:cubicBezTo>
                    <a:pt x="882499" y="630858"/>
                    <a:pt x="882449" y="631799"/>
                    <a:pt x="882449" y="633407"/>
                  </a:cubicBezTo>
                  <a:cubicBezTo>
                    <a:pt x="882449" y="636328"/>
                    <a:pt x="882635" y="637704"/>
                    <a:pt x="883353" y="638536"/>
                  </a:cubicBezTo>
                  <a:cubicBezTo>
                    <a:pt x="884071" y="639368"/>
                    <a:pt x="885702" y="640002"/>
                    <a:pt x="889004" y="640891"/>
                  </a:cubicBezTo>
                  <a:cubicBezTo>
                    <a:pt x="891084" y="641451"/>
                    <a:pt x="893129" y="642330"/>
                    <a:pt x="894803" y="643315"/>
                  </a:cubicBezTo>
                  <a:cubicBezTo>
                    <a:pt x="896477" y="644301"/>
                    <a:pt x="897794" y="645317"/>
                    <a:pt x="898396" y="646567"/>
                  </a:cubicBezTo>
                  <a:cubicBezTo>
                    <a:pt x="898558" y="646902"/>
                    <a:pt x="898578" y="647128"/>
                    <a:pt x="898639" y="647496"/>
                  </a:cubicBezTo>
                  <a:cubicBezTo>
                    <a:pt x="898701" y="647864"/>
                    <a:pt x="898758" y="648326"/>
                    <a:pt x="898818" y="648890"/>
                  </a:cubicBezTo>
                  <a:cubicBezTo>
                    <a:pt x="898933" y="650017"/>
                    <a:pt x="899048" y="651550"/>
                    <a:pt x="899166" y="653448"/>
                  </a:cubicBezTo>
                  <a:cubicBezTo>
                    <a:pt x="899402" y="657246"/>
                    <a:pt x="899642" y="662509"/>
                    <a:pt x="899870" y="668869"/>
                  </a:cubicBezTo>
                  <a:cubicBezTo>
                    <a:pt x="900326" y="681589"/>
                    <a:pt x="900739" y="698683"/>
                    <a:pt x="901002" y="717084"/>
                  </a:cubicBezTo>
                  <a:cubicBezTo>
                    <a:pt x="901481" y="750532"/>
                    <a:pt x="901723" y="767266"/>
                    <a:pt x="902440" y="776841"/>
                  </a:cubicBezTo>
                  <a:cubicBezTo>
                    <a:pt x="903156" y="786416"/>
                    <a:pt x="904279" y="788709"/>
                    <a:pt x="906686" y="793819"/>
                  </a:cubicBezTo>
                  <a:cubicBezTo>
                    <a:pt x="915803" y="813170"/>
                    <a:pt x="933099" y="825026"/>
                    <a:pt x="959133" y="829622"/>
                  </a:cubicBezTo>
                  <a:cubicBezTo>
                    <a:pt x="967421" y="831085"/>
                    <a:pt x="980283" y="831822"/>
                    <a:pt x="989412" y="831353"/>
                  </a:cubicBezTo>
                  <a:cubicBezTo>
                    <a:pt x="1026234" y="829460"/>
                    <a:pt x="1051157" y="814461"/>
                    <a:pt x="1061127" y="788455"/>
                  </a:cubicBezTo>
                  <a:cubicBezTo>
                    <a:pt x="1062962" y="783668"/>
                    <a:pt x="1063933" y="780165"/>
                    <a:pt x="1064586" y="770319"/>
                  </a:cubicBezTo>
                  <a:cubicBezTo>
                    <a:pt x="1065239" y="760473"/>
                    <a:pt x="1065540" y="744370"/>
                    <a:pt x="1065976" y="714696"/>
                  </a:cubicBezTo>
                  <a:cubicBezTo>
                    <a:pt x="1066410" y="685158"/>
                    <a:pt x="1066707" y="669151"/>
                    <a:pt x="1067312" y="659952"/>
                  </a:cubicBezTo>
                  <a:cubicBezTo>
                    <a:pt x="1067614" y="655353"/>
                    <a:pt x="1067987" y="652452"/>
                    <a:pt x="1068520" y="650374"/>
                  </a:cubicBezTo>
                  <a:cubicBezTo>
                    <a:pt x="1069053" y="648296"/>
                    <a:pt x="1069785" y="647024"/>
                    <a:pt x="1070658" y="645914"/>
                  </a:cubicBezTo>
                  <a:cubicBezTo>
                    <a:pt x="1072844" y="643135"/>
                    <a:pt x="1077365" y="640577"/>
                    <a:pt x="1081186" y="639860"/>
                  </a:cubicBezTo>
                  <a:cubicBezTo>
                    <a:pt x="1084069" y="639319"/>
                    <a:pt x="1085445" y="638852"/>
                    <a:pt x="1086046" y="638151"/>
                  </a:cubicBezTo>
                  <a:cubicBezTo>
                    <a:pt x="1086647" y="637449"/>
                    <a:pt x="1086852" y="636096"/>
                    <a:pt x="1086852" y="633273"/>
                  </a:cubicBezTo>
                  <a:cubicBezTo>
                    <a:pt x="1086852" y="631699"/>
                    <a:pt x="1086796" y="630694"/>
                    <a:pt x="1086442" y="630123"/>
                  </a:cubicBezTo>
                  <a:cubicBezTo>
                    <a:pt x="1086087" y="629552"/>
                    <a:pt x="1085313" y="629053"/>
                    <a:pt x="1083222" y="628678"/>
                  </a:cubicBezTo>
                  <a:cubicBezTo>
                    <a:pt x="1079040" y="627929"/>
                    <a:pt x="1070206" y="627905"/>
                    <a:pt x="1052631" y="627905"/>
                  </a:cubicBezTo>
                  <a:cubicBezTo>
                    <a:pt x="1034151" y="627905"/>
                    <a:pt x="1024716" y="627976"/>
                    <a:pt x="1020439" y="628990"/>
                  </a:cubicBezTo>
                  <a:cubicBezTo>
                    <a:pt x="1019370" y="629244"/>
                    <a:pt x="1018638" y="629552"/>
                    <a:pt x="1018174" y="629872"/>
                  </a:cubicBezTo>
                  <a:cubicBezTo>
                    <a:pt x="1017711" y="630193"/>
                    <a:pt x="1017499" y="630499"/>
                    <a:pt x="1017358" y="630918"/>
                  </a:cubicBezTo>
                  <a:cubicBezTo>
                    <a:pt x="1017076" y="631755"/>
                    <a:pt x="1017256" y="633225"/>
                    <a:pt x="1017655" y="635313"/>
                  </a:cubicBezTo>
                  <a:cubicBezTo>
                    <a:pt x="1017878" y="636476"/>
                    <a:pt x="1018465" y="637417"/>
                    <a:pt x="1019641" y="638321"/>
                  </a:cubicBezTo>
                  <a:cubicBezTo>
                    <a:pt x="1020816" y="639226"/>
                    <a:pt x="1022592" y="640051"/>
                    <a:pt x="1025045" y="640786"/>
                  </a:cubicBezTo>
                  <a:cubicBezTo>
                    <a:pt x="1028331" y="641770"/>
                    <a:pt x="1030930" y="642495"/>
                    <a:pt x="1032971" y="644244"/>
                  </a:cubicBezTo>
                  <a:cubicBezTo>
                    <a:pt x="1035012" y="645994"/>
                    <a:pt x="1036305" y="648687"/>
                    <a:pt x="1037097" y="653209"/>
                  </a:cubicBezTo>
                  <a:cubicBezTo>
                    <a:pt x="1038683" y="662252"/>
                    <a:pt x="1038483" y="678993"/>
                    <a:pt x="1038168" y="712747"/>
                  </a:cubicBezTo>
                  <a:cubicBezTo>
                    <a:pt x="1037896" y="741892"/>
                    <a:pt x="1037729" y="756979"/>
                    <a:pt x="1037105" y="765891"/>
                  </a:cubicBezTo>
                  <a:cubicBezTo>
                    <a:pt x="1036481" y="774804"/>
                    <a:pt x="1035337" y="777673"/>
                    <a:pt x="1033265" y="781878"/>
                  </a:cubicBezTo>
                  <a:cubicBezTo>
                    <a:pt x="1029948" y="788610"/>
                    <a:pt x="1025705" y="793530"/>
                    <a:pt x="1020022" y="796831"/>
                  </a:cubicBezTo>
                  <a:cubicBezTo>
                    <a:pt x="1014338" y="800132"/>
                    <a:pt x="1007265" y="801810"/>
                    <a:pt x="998290" y="802253"/>
                  </a:cubicBezTo>
                  <a:cubicBezTo>
                    <a:pt x="979708" y="803171"/>
                    <a:pt x="965743" y="797592"/>
                    <a:pt x="958610" y="786117"/>
                  </a:cubicBezTo>
                  <a:cubicBezTo>
                    <a:pt x="956372" y="782516"/>
                    <a:pt x="955119" y="780345"/>
                    <a:pt x="954484" y="771411"/>
                  </a:cubicBezTo>
                  <a:cubicBezTo>
                    <a:pt x="953849" y="762478"/>
                    <a:pt x="953712" y="746577"/>
                    <a:pt x="953435" y="714791"/>
                  </a:cubicBezTo>
                  <a:cubicBezTo>
                    <a:pt x="953157" y="682972"/>
                    <a:pt x="953015" y="667077"/>
                    <a:pt x="953537" y="658457"/>
                  </a:cubicBezTo>
                  <a:cubicBezTo>
                    <a:pt x="953798" y="654147"/>
                    <a:pt x="954217" y="651634"/>
                    <a:pt x="954931" y="649819"/>
                  </a:cubicBezTo>
                  <a:cubicBezTo>
                    <a:pt x="955645" y="648005"/>
                    <a:pt x="956669" y="646970"/>
                    <a:pt x="957842" y="645798"/>
                  </a:cubicBezTo>
                  <a:cubicBezTo>
                    <a:pt x="960594" y="643046"/>
                    <a:pt x="965236" y="640409"/>
                    <a:pt x="968668" y="639722"/>
                  </a:cubicBezTo>
                  <a:cubicBezTo>
                    <a:pt x="971173" y="639221"/>
                    <a:pt x="972295" y="638784"/>
                    <a:pt x="972762" y="638125"/>
                  </a:cubicBezTo>
                  <a:cubicBezTo>
                    <a:pt x="973228" y="637467"/>
                    <a:pt x="973352" y="636082"/>
                    <a:pt x="973164" y="633302"/>
                  </a:cubicBezTo>
                  <a:cubicBezTo>
                    <a:pt x="973058" y="631736"/>
                    <a:pt x="972963" y="630829"/>
                    <a:pt x="972435" y="630232"/>
                  </a:cubicBezTo>
                  <a:cubicBezTo>
                    <a:pt x="971907" y="629635"/>
                    <a:pt x="970666" y="629059"/>
                    <a:pt x="967840" y="628678"/>
                  </a:cubicBezTo>
                  <a:cubicBezTo>
                    <a:pt x="962189" y="627916"/>
                    <a:pt x="950633" y="627905"/>
                    <a:pt x="927595" y="627905"/>
                  </a:cubicBezTo>
                  <a:close/>
                  <a:moveTo>
                    <a:pt x="1148321" y="627905"/>
                  </a:moveTo>
                  <a:cubicBezTo>
                    <a:pt x="1125484" y="627905"/>
                    <a:pt x="1114023" y="627918"/>
                    <a:pt x="1108482" y="628689"/>
                  </a:cubicBezTo>
                  <a:cubicBezTo>
                    <a:pt x="1105711" y="629075"/>
                    <a:pt x="1104549" y="629659"/>
                    <a:pt x="1104087" y="630239"/>
                  </a:cubicBezTo>
                  <a:cubicBezTo>
                    <a:pt x="1103624" y="630819"/>
                    <a:pt x="1103575" y="631745"/>
                    <a:pt x="1103575" y="633335"/>
                  </a:cubicBezTo>
                  <a:cubicBezTo>
                    <a:pt x="1103575" y="636105"/>
                    <a:pt x="1103788" y="637514"/>
                    <a:pt x="1104482" y="638419"/>
                  </a:cubicBezTo>
                  <a:cubicBezTo>
                    <a:pt x="1105176" y="639325"/>
                    <a:pt x="1106607" y="640024"/>
                    <a:pt x="1109454" y="640964"/>
                  </a:cubicBezTo>
                  <a:cubicBezTo>
                    <a:pt x="1111335" y="641584"/>
                    <a:pt x="1113215" y="642512"/>
                    <a:pt x="1114779" y="643529"/>
                  </a:cubicBezTo>
                  <a:cubicBezTo>
                    <a:pt x="1116342" y="644547"/>
                    <a:pt x="1117591" y="645597"/>
                    <a:pt x="1118219" y="646770"/>
                  </a:cubicBezTo>
                  <a:cubicBezTo>
                    <a:pt x="1118415" y="647136"/>
                    <a:pt x="1118471" y="647452"/>
                    <a:pt x="1118557" y="647914"/>
                  </a:cubicBezTo>
                  <a:cubicBezTo>
                    <a:pt x="1118642" y="648375"/>
                    <a:pt x="1118720" y="648950"/>
                    <a:pt x="1118796" y="649641"/>
                  </a:cubicBezTo>
                  <a:cubicBezTo>
                    <a:pt x="1118947" y="651025"/>
                    <a:pt x="1119083" y="652876"/>
                    <a:pt x="1119213" y="655147"/>
                  </a:cubicBezTo>
                  <a:cubicBezTo>
                    <a:pt x="1119474" y="659688"/>
                    <a:pt x="1119697" y="665893"/>
                    <a:pt x="1119881" y="673210"/>
                  </a:cubicBezTo>
                  <a:cubicBezTo>
                    <a:pt x="1120250" y="687844"/>
                    <a:pt x="1120466" y="706932"/>
                    <a:pt x="1120516" y="726020"/>
                  </a:cubicBezTo>
                  <a:cubicBezTo>
                    <a:pt x="1120567" y="745107"/>
                    <a:pt x="1120451" y="764191"/>
                    <a:pt x="1120161" y="778819"/>
                  </a:cubicBezTo>
                  <a:cubicBezTo>
                    <a:pt x="1120016" y="786133"/>
                    <a:pt x="1119824" y="792331"/>
                    <a:pt x="1119587" y="796867"/>
                  </a:cubicBezTo>
                  <a:cubicBezTo>
                    <a:pt x="1119468" y="799136"/>
                    <a:pt x="1119339" y="800989"/>
                    <a:pt x="1119196" y="802369"/>
                  </a:cubicBezTo>
                  <a:cubicBezTo>
                    <a:pt x="1119123" y="803060"/>
                    <a:pt x="1119051" y="803629"/>
                    <a:pt x="1118967" y="804090"/>
                  </a:cubicBezTo>
                  <a:cubicBezTo>
                    <a:pt x="1118883" y="804550"/>
                    <a:pt x="1118829" y="804865"/>
                    <a:pt x="1118633" y="805233"/>
                  </a:cubicBezTo>
                  <a:cubicBezTo>
                    <a:pt x="1117921" y="806563"/>
                    <a:pt x="1116572" y="807836"/>
                    <a:pt x="1114931" y="809000"/>
                  </a:cubicBezTo>
                  <a:cubicBezTo>
                    <a:pt x="1113290" y="810164"/>
                    <a:pt x="1111356" y="811189"/>
                    <a:pt x="1109454" y="811816"/>
                  </a:cubicBezTo>
                  <a:cubicBezTo>
                    <a:pt x="1106652" y="812741"/>
                    <a:pt x="1105210" y="813450"/>
                    <a:pt x="1104504" y="814339"/>
                  </a:cubicBezTo>
                  <a:cubicBezTo>
                    <a:pt x="1103798" y="815227"/>
                    <a:pt x="1103575" y="816548"/>
                    <a:pt x="1103575" y="819133"/>
                  </a:cubicBezTo>
                  <a:cubicBezTo>
                    <a:pt x="1103575" y="820745"/>
                    <a:pt x="1103712" y="822358"/>
                    <a:pt x="1103927" y="823615"/>
                  </a:cubicBezTo>
                  <a:cubicBezTo>
                    <a:pt x="1104035" y="824244"/>
                    <a:pt x="1104159" y="824784"/>
                    <a:pt x="1104286" y="825176"/>
                  </a:cubicBezTo>
                  <a:cubicBezTo>
                    <a:pt x="1104388" y="825490"/>
                    <a:pt x="1104466" y="825598"/>
                    <a:pt x="1104490" y="825648"/>
                  </a:cubicBezTo>
                  <a:cubicBezTo>
                    <a:pt x="1104634" y="825677"/>
                    <a:pt x="1104843" y="825714"/>
                    <a:pt x="1105132" y="825749"/>
                  </a:cubicBezTo>
                  <a:cubicBezTo>
                    <a:pt x="1105759" y="825826"/>
                    <a:pt x="1106682" y="825904"/>
                    <a:pt x="1107846" y="825978"/>
                  </a:cubicBezTo>
                  <a:cubicBezTo>
                    <a:pt x="1110177" y="826125"/>
                    <a:pt x="1113487" y="826258"/>
                    <a:pt x="1117522" y="826370"/>
                  </a:cubicBezTo>
                  <a:cubicBezTo>
                    <a:pt x="1125593" y="826594"/>
                    <a:pt x="1136564" y="826733"/>
                    <a:pt x="1148480" y="826733"/>
                  </a:cubicBezTo>
                  <a:cubicBezTo>
                    <a:pt x="1170159" y="826733"/>
                    <a:pt x="1181070" y="826864"/>
                    <a:pt x="1186269" y="825862"/>
                  </a:cubicBezTo>
                  <a:cubicBezTo>
                    <a:pt x="1189912" y="825159"/>
                    <a:pt x="1190910" y="821493"/>
                    <a:pt x="1190910" y="820603"/>
                  </a:cubicBezTo>
                  <a:cubicBezTo>
                    <a:pt x="1190910" y="817425"/>
                    <a:pt x="1190719" y="815814"/>
                    <a:pt x="1190017" y="814818"/>
                  </a:cubicBezTo>
                  <a:cubicBezTo>
                    <a:pt x="1189316" y="813822"/>
                    <a:pt x="1187855" y="813088"/>
                    <a:pt x="1184849" y="812002"/>
                  </a:cubicBezTo>
                  <a:cubicBezTo>
                    <a:pt x="1181858" y="810920"/>
                    <a:pt x="1179403" y="809950"/>
                    <a:pt x="1177547" y="807704"/>
                  </a:cubicBezTo>
                  <a:cubicBezTo>
                    <a:pt x="1175692" y="805459"/>
                    <a:pt x="1174547" y="802103"/>
                    <a:pt x="1173805" y="796410"/>
                  </a:cubicBezTo>
                  <a:cubicBezTo>
                    <a:pt x="1172323" y="785025"/>
                    <a:pt x="1172434" y="764038"/>
                    <a:pt x="1172731" y="722772"/>
                  </a:cubicBezTo>
                  <a:cubicBezTo>
                    <a:pt x="1172979" y="688329"/>
                    <a:pt x="1173160" y="670001"/>
                    <a:pt x="1173700" y="659767"/>
                  </a:cubicBezTo>
                  <a:cubicBezTo>
                    <a:pt x="1173970" y="654650"/>
                    <a:pt x="1174324" y="651556"/>
                    <a:pt x="1174851" y="649431"/>
                  </a:cubicBezTo>
                  <a:cubicBezTo>
                    <a:pt x="1175377" y="647306"/>
                    <a:pt x="1176143" y="646112"/>
                    <a:pt x="1177036" y="645126"/>
                  </a:cubicBezTo>
                  <a:cubicBezTo>
                    <a:pt x="1178079" y="643974"/>
                    <a:pt x="1179355" y="642949"/>
                    <a:pt x="1180614" y="642187"/>
                  </a:cubicBezTo>
                  <a:cubicBezTo>
                    <a:pt x="1181873" y="641424"/>
                    <a:pt x="1183075" y="640895"/>
                    <a:pt x="1184222" y="640884"/>
                  </a:cubicBezTo>
                  <a:cubicBezTo>
                    <a:pt x="1186479" y="640862"/>
                    <a:pt x="1187924" y="640350"/>
                    <a:pt x="1189070" y="639156"/>
                  </a:cubicBezTo>
                  <a:cubicBezTo>
                    <a:pt x="1190217" y="637963"/>
                    <a:pt x="1191096" y="635947"/>
                    <a:pt x="1191774" y="632819"/>
                  </a:cubicBezTo>
                  <a:cubicBezTo>
                    <a:pt x="1191938" y="632065"/>
                    <a:pt x="1192068" y="631434"/>
                    <a:pt x="1192097" y="630965"/>
                  </a:cubicBezTo>
                  <a:cubicBezTo>
                    <a:pt x="1192127" y="630496"/>
                    <a:pt x="1192069" y="630227"/>
                    <a:pt x="1191937" y="630014"/>
                  </a:cubicBezTo>
                  <a:cubicBezTo>
                    <a:pt x="1191672" y="629589"/>
                    <a:pt x="1190684" y="629015"/>
                    <a:pt x="1187996" y="628649"/>
                  </a:cubicBezTo>
                  <a:cubicBezTo>
                    <a:pt x="1182619" y="627918"/>
                    <a:pt x="1171157" y="627905"/>
                    <a:pt x="1148320" y="627905"/>
                  </a:cubicBezTo>
                  <a:close/>
                  <a:moveTo>
                    <a:pt x="1297056" y="627905"/>
                  </a:moveTo>
                  <a:cubicBezTo>
                    <a:pt x="1258650" y="627905"/>
                    <a:pt x="1239398" y="627939"/>
                    <a:pt x="1229889" y="630032"/>
                  </a:cubicBezTo>
                  <a:cubicBezTo>
                    <a:pt x="1225134" y="631079"/>
                    <a:pt x="1222944" y="632540"/>
                    <a:pt x="1221719" y="634688"/>
                  </a:cubicBezTo>
                  <a:cubicBezTo>
                    <a:pt x="1220495" y="636837"/>
                    <a:pt x="1220224" y="639936"/>
                    <a:pt x="1219908" y="644234"/>
                  </a:cubicBezTo>
                  <a:cubicBezTo>
                    <a:pt x="1219214" y="653693"/>
                    <a:pt x="1218134" y="667123"/>
                    <a:pt x="1217506" y="674099"/>
                  </a:cubicBezTo>
                  <a:cubicBezTo>
                    <a:pt x="1217221" y="677265"/>
                    <a:pt x="1217009" y="679634"/>
                    <a:pt x="1216976" y="681347"/>
                  </a:cubicBezTo>
                  <a:cubicBezTo>
                    <a:pt x="1216943" y="683059"/>
                    <a:pt x="1217128" y="684085"/>
                    <a:pt x="1217401" y="684559"/>
                  </a:cubicBezTo>
                  <a:cubicBezTo>
                    <a:pt x="1217674" y="685032"/>
                    <a:pt x="1217994" y="685209"/>
                    <a:pt x="1218972" y="685310"/>
                  </a:cubicBezTo>
                  <a:cubicBezTo>
                    <a:pt x="1219950" y="685411"/>
                    <a:pt x="1221456" y="685316"/>
                    <a:pt x="1223483" y="685168"/>
                  </a:cubicBezTo>
                  <a:cubicBezTo>
                    <a:pt x="1227127" y="684906"/>
                    <a:pt x="1229061" y="684571"/>
                    <a:pt x="1230023" y="683931"/>
                  </a:cubicBezTo>
                  <a:cubicBezTo>
                    <a:pt x="1230505" y="683611"/>
                    <a:pt x="1230815" y="683228"/>
                    <a:pt x="1231108" y="682570"/>
                  </a:cubicBezTo>
                  <a:cubicBezTo>
                    <a:pt x="1231402" y="681912"/>
                    <a:pt x="1231647" y="680984"/>
                    <a:pt x="1231903" y="679746"/>
                  </a:cubicBezTo>
                  <a:cubicBezTo>
                    <a:pt x="1232820" y="675325"/>
                    <a:pt x="1234987" y="670122"/>
                    <a:pt x="1237623" y="665440"/>
                  </a:cubicBezTo>
                  <a:cubicBezTo>
                    <a:pt x="1240259" y="660757"/>
                    <a:pt x="1243332" y="656615"/>
                    <a:pt x="1246246" y="654323"/>
                  </a:cubicBezTo>
                  <a:cubicBezTo>
                    <a:pt x="1249117" y="652065"/>
                    <a:pt x="1254352" y="649471"/>
                    <a:pt x="1258230" y="648360"/>
                  </a:cubicBezTo>
                  <a:cubicBezTo>
                    <a:pt x="1260402" y="647738"/>
                    <a:pt x="1264533" y="647166"/>
                    <a:pt x="1269655" y="646633"/>
                  </a:cubicBezTo>
                  <a:cubicBezTo>
                    <a:pt x="1274777" y="646099"/>
                    <a:pt x="1280838" y="645628"/>
                    <a:pt x="1286651" y="645282"/>
                  </a:cubicBezTo>
                  <a:cubicBezTo>
                    <a:pt x="1292464" y="644937"/>
                    <a:pt x="1298023" y="644717"/>
                    <a:pt x="1302152" y="644702"/>
                  </a:cubicBezTo>
                  <a:cubicBezTo>
                    <a:pt x="1304217" y="644694"/>
                    <a:pt x="1305921" y="644737"/>
                    <a:pt x="1307150" y="644843"/>
                  </a:cubicBezTo>
                  <a:cubicBezTo>
                    <a:pt x="1307764" y="644896"/>
                    <a:pt x="1308253" y="644958"/>
                    <a:pt x="1308663" y="645065"/>
                  </a:cubicBezTo>
                  <a:cubicBezTo>
                    <a:pt x="1308868" y="645118"/>
                    <a:pt x="1309051" y="645175"/>
                    <a:pt x="1309265" y="645304"/>
                  </a:cubicBezTo>
                  <a:cubicBezTo>
                    <a:pt x="1309479" y="645434"/>
                    <a:pt x="1309835" y="645752"/>
                    <a:pt x="1309835" y="646259"/>
                  </a:cubicBezTo>
                  <a:cubicBezTo>
                    <a:pt x="1309835" y="646672"/>
                    <a:pt x="1309766" y="646642"/>
                    <a:pt x="1309726" y="646741"/>
                  </a:cubicBezTo>
                  <a:cubicBezTo>
                    <a:pt x="1309685" y="646841"/>
                    <a:pt x="1309640" y="646943"/>
                    <a:pt x="1309581" y="647064"/>
                  </a:cubicBezTo>
                  <a:cubicBezTo>
                    <a:pt x="1309464" y="647308"/>
                    <a:pt x="1309300" y="647621"/>
                    <a:pt x="1309087" y="648019"/>
                  </a:cubicBezTo>
                  <a:cubicBezTo>
                    <a:pt x="1308662" y="648815"/>
                    <a:pt x="1308040" y="649933"/>
                    <a:pt x="1307243" y="651343"/>
                  </a:cubicBezTo>
                  <a:cubicBezTo>
                    <a:pt x="1305650" y="654165"/>
                    <a:pt x="1303350" y="658157"/>
                    <a:pt x="1300511" y="663026"/>
                  </a:cubicBezTo>
                  <a:cubicBezTo>
                    <a:pt x="1294834" y="672765"/>
                    <a:pt x="1287006" y="686017"/>
                    <a:pt x="1278394" y="700441"/>
                  </a:cubicBezTo>
                  <a:cubicBezTo>
                    <a:pt x="1253209" y="742622"/>
                    <a:pt x="1236448" y="770845"/>
                    <a:pt x="1225951" y="788814"/>
                  </a:cubicBezTo>
                  <a:cubicBezTo>
                    <a:pt x="1220702" y="797798"/>
                    <a:pt x="1217019" y="804219"/>
                    <a:pt x="1214635" y="808532"/>
                  </a:cubicBezTo>
                  <a:cubicBezTo>
                    <a:pt x="1213442" y="810688"/>
                    <a:pt x="1212571" y="812319"/>
                    <a:pt x="1212000" y="813468"/>
                  </a:cubicBezTo>
                  <a:cubicBezTo>
                    <a:pt x="1211714" y="814042"/>
                    <a:pt x="1211503" y="814500"/>
                    <a:pt x="1211365" y="814829"/>
                  </a:cubicBezTo>
                  <a:cubicBezTo>
                    <a:pt x="1211253" y="815096"/>
                    <a:pt x="1211194" y="815308"/>
                    <a:pt x="1211179" y="815344"/>
                  </a:cubicBezTo>
                  <a:lnTo>
                    <a:pt x="1211179" y="815348"/>
                  </a:lnTo>
                  <a:cubicBezTo>
                    <a:pt x="1211050" y="816378"/>
                    <a:pt x="1211008" y="819741"/>
                    <a:pt x="1211129" y="822512"/>
                  </a:cubicBezTo>
                  <a:cubicBezTo>
                    <a:pt x="1211156" y="823151"/>
                    <a:pt x="1211194" y="823620"/>
                    <a:pt x="1211303" y="823920"/>
                  </a:cubicBezTo>
                  <a:cubicBezTo>
                    <a:pt x="1211413" y="824220"/>
                    <a:pt x="1211543" y="824417"/>
                    <a:pt x="1212040" y="824693"/>
                  </a:cubicBezTo>
                  <a:cubicBezTo>
                    <a:pt x="1213033" y="825246"/>
                    <a:pt x="1215523" y="825777"/>
                    <a:pt x="1220543" y="826094"/>
                  </a:cubicBezTo>
                  <a:cubicBezTo>
                    <a:pt x="1230584" y="826727"/>
                    <a:pt x="1250783" y="826733"/>
                    <a:pt x="1291144" y="826733"/>
                  </a:cubicBezTo>
                  <a:cubicBezTo>
                    <a:pt x="1313338" y="826733"/>
                    <a:pt x="1333618" y="826564"/>
                    <a:pt x="1348407" y="826294"/>
                  </a:cubicBezTo>
                  <a:cubicBezTo>
                    <a:pt x="1355802" y="826159"/>
                    <a:pt x="1361825" y="826000"/>
                    <a:pt x="1366020" y="825822"/>
                  </a:cubicBezTo>
                  <a:cubicBezTo>
                    <a:pt x="1368118" y="825733"/>
                    <a:pt x="1369762" y="825641"/>
                    <a:pt x="1370876" y="825546"/>
                  </a:cubicBezTo>
                  <a:cubicBezTo>
                    <a:pt x="1371414" y="825500"/>
                    <a:pt x="1371815" y="825454"/>
                    <a:pt x="1372081" y="825412"/>
                  </a:cubicBezTo>
                  <a:cubicBezTo>
                    <a:pt x="1372120" y="825310"/>
                    <a:pt x="1372122" y="825319"/>
                    <a:pt x="1372172" y="825136"/>
                  </a:cubicBezTo>
                  <a:cubicBezTo>
                    <a:pt x="1372273" y="824772"/>
                    <a:pt x="1372393" y="824266"/>
                    <a:pt x="1372524" y="823648"/>
                  </a:cubicBezTo>
                  <a:cubicBezTo>
                    <a:pt x="1372786" y="822413"/>
                    <a:pt x="1373095" y="820726"/>
                    <a:pt x="1373435" y="818719"/>
                  </a:cubicBezTo>
                  <a:cubicBezTo>
                    <a:pt x="1374116" y="814706"/>
                    <a:pt x="1374915" y="809414"/>
                    <a:pt x="1375693" y="803828"/>
                  </a:cubicBezTo>
                  <a:cubicBezTo>
                    <a:pt x="1377247" y="792658"/>
                    <a:pt x="1378720" y="780277"/>
                    <a:pt x="1379021" y="774653"/>
                  </a:cubicBezTo>
                  <a:cubicBezTo>
                    <a:pt x="1379145" y="772330"/>
                    <a:pt x="1379234" y="770600"/>
                    <a:pt x="1379173" y="769368"/>
                  </a:cubicBezTo>
                  <a:cubicBezTo>
                    <a:pt x="1379112" y="768137"/>
                    <a:pt x="1378905" y="767472"/>
                    <a:pt x="1378592" y="767093"/>
                  </a:cubicBezTo>
                  <a:cubicBezTo>
                    <a:pt x="1378280" y="766713"/>
                    <a:pt x="1377746" y="766442"/>
                    <a:pt x="1376640" y="766236"/>
                  </a:cubicBezTo>
                  <a:cubicBezTo>
                    <a:pt x="1375533" y="766030"/>
                    <a:pt x="1373932" y="765922"/>
                    <a:pt x="1371780" y="765783"/>
                  </a:cubicBezTo>
                  <a:cubicBezTo>
                    <a:pt x="1369628" y="765643"/>
                    <a:pt x="1368033" y="765542"/>
                    <a:pt x="1366866" y="765612"/>
                  </a:cubicBezTo>
                  <a:cubicBezTo>
                    <a:pt x="1365699" y="765682"/>
                    <a:pt x="1365013" y="765894"/>
                    <a:pt x="1364442" y="766334"/>
                  </a:cubicBezTo>
                  <a:cubicBezTo>
                    <a:pt x="1363298" y="767213"/>
                    <a:pt x="1362374" y="769529"/>
                    <a:pt x="1360638" y="774453"/>
                  </a:cubicBezTo>
                  <a:cubicBezTo>
                    <a:pt x="1356315" y="786717"/>
                    <a:pt x="1345008" y="798717"/>
                    <a:pt x="1334278" y="802217"/>
                  </a:cubicBezTo>
                  <a:cubicBezTo>
                    <a:pt x="1332020" y="802954"/>
                    <a:pt x="1327310" y="803646"/>
                    <a:pt x="1321271" y="804282"/>
                  </a:cubicBezTo>
                  <a:cubicBezTo>
                    <a:pt x="1315232" y="804918"/>
                    <a:pt x="1307943" y="805460"/>
                    <a:pt x="1300838" y="805756"/>
                  </a:cubicBezTo>
                  <a:cubicBezTo>
                    <a:pt x="1293408" y="806064"/>
                    <a:pt x="1287919" y="806499"/>
                    <a:pt x="1284067" y="806511"/>
                  </a:cubicBezTo>
                  <a:cubicBezTo>
                    <a:pt x="1282141" y="806516"/>
                    <a:pt x="1280626" y="806422"/>
                    <a:pt x="1279418" y="806108"/>
                  </a:cubicBezTo>
                  <a:cubicBezTo>
                    <a:pt x="1278210" y="805793"/>
                    <a:pt x="1277212" y="805170"/>
                    <a:pt x="1276790" y="804141"/>
                  </a:cubicBezTo>
                  <a:cubicBezTo>
                    <a:pt x="1276369" y="803111"/>
                    <a:pt x="1276546" y="801948"/>
                    <a:pt x="1277015" y="800598"/>
                  </a:cubicBezTo>
                  <a:cubicBezTo>
                    <a:pt x="1277485" y="799248"/>
                    <a:pt x="1278286" y="797654"/>
                    <a:pt x="1279396" y="795688"/>
                  </a:cubicBezTo>
                  <a:cubicBezTo>
                    <a:pt x="1281616" y="791755"/>
                    <a:pt x="1285077" y="786350"/>
                    <a:pt x="1289580" y="778870"/>
                  </a:cubicBezTo>
                  <a:cubicBezTo>
                    <a:pt x="1296907" y="766698"/>
                    <a:pt x="1315664" y="734664"/>
                    <a:pt x="1333084" y="704720"/>
                  </a:cubicBezTo>
                  <a:cubicBezTo>
                    <a:pt x="1341795" y="689747"/>
                    <a:pt x="1350175" y="675295"/>
                    <a:pt x="1356624" y="664104"/>
                  </a:cubicBezTo>
                  <a:cubicBezTo>
                    <a:pt x="1363073" y="652913"/>
                    <a:pt x="1367622" y="644920"/>
                    <a:pt x="1368575" y="643080"/>
                  </a:cubicBezTo>
                  <a:cubicBezTo>
                    <a:pt x="1370314" y="639723"/>
                    <a:pt x="1372049" y="634542"/>
                    <a:pt x="1372350" y="631978"/>
                  </a:cubicBezTo>
                  <a:cubicBezTo>
                    <a:pt x="1372424" y="631339"/>
                    <a:pt x="1372458" y="630856"/>
                    <a:pt x="1372404" y="630573"/>
                  </a:cubicBezTo>
                  <a:cubicBezTo>
                    <a:pt x="1372350" y="630290"/>
                    <a:pt x="1372302" y="630162"/>
                    <a:pt x="1371914" y="629912"/>
                  </a:cubicBezTo>
                  <a:cubicBezTo>
                    <a:pt x="1371138" y="629413"/>
                    <a:pt x="1368854" y="628857"/>
                    <a:pt x="1364133" y="628541"/>
                  </a:cubicBezTo>
                  <a:cubicBezTo>
                    <a:pt x="1354689" y="627907"/>
                    <a:pt x="1335462" y="627905"/>
                    <a:pt x="1297056" y="627905"/>
                  </a:cubicBezTo>
                  <a:close/>
                  <a:moveTo>
                    <a:pt x="754375" y="641370"/>
                  </a:moveTo>
                  <a:cubicBezTo>
                    <a:pt x="756443" y="641364"/>
                    <a:pt x="758563" y="641518"/>
                    <a:pt x="760737" y="641834"/>
                  </a:cubicBezTo>
                  <a:cubicBezTo>
                    <a:pt x="777173" y="644226"/>
                    <a:pt x="790038" y="654959"/>
                    <a:pt x="798391" y="672117"/>
                  </a:cubicBezTo>
                  <a:cubicBezTo>
                    <a:pt x="806743" y="689275"/>
                    <a:pt x="810674" y="712865"/>
                    <a:pt x="809482" y="741292"/>
                  </a:cubicBezTo>
                  <a:cubicBezTo>
                    <a:pt x="808740" y="758977"/>
                    <a:pt x="806300" y="773087"/>
                    <a:pt x="802027" y="783845"/>
                  </a:cubicBezTo>
                  <a:cubicBezTo>
                    <a:pt x="797754" y="794603"/>
                    <a:pt x="791611" y="802032"/>
                    <a:pt x="783529" y="806155"/>
                  </a:cubicBezTo>
                  <a:cubicBezTo>
                    <a:pt x="778520" y="808710"/>
                    <a:pt x="771476" y="809959"/>
                    <a:pt x="764315" y="810005"/>
                  </a:cubicBezTo>
                  <a:cubicBezTo>
                    <a:pt x="757154" y="810052"/>
                    <a:pt x="749887" y="808888"/>
                    <a:pt x="744452" y="806419"/>
                  </a:cubicBezTo>
                  <a:cubicBezTo>
                    <a:pt x="724028" y="797143"/>
                    <a:pt x="710853" y="769083"/>
                    <a:pt x="708504" y="731093"/>
                  </a:cubicBezTo>
                  <a:cubicBezTo>
                    <a:pt x="706714" y="702156"/>
                    <a:pt x="710977" y="678683"/>
                    <a:pt x="720092" y="662957"/>
                  </a:cubicBezTo>
                  <a:cubicBezTo>
                    <a:pt x="728068" y="649197"/>
                    <a:pt x="739895" y="641407"/>
                    <a:pt x="754375" y="641370"/>
                  </a:cubicBezTo>
                  <a:close/>
                  <a:moveTo>
                    <a:pt x="199930" y="769034"/>
                  </a:moveTo>
                  <a:cubicBezTo>
                    <a:pt x="199997" y="773408"/>
                    <a:pt x="199967" y="781985"/>
                    <a:pt x="200065" y="785311"/>
                  </a:cubicBezTo>
                  <a:cubicBezTo>
                    <a:pt x="200246" y="791491"/>
                    <a:pt x="200482" y="795961"/>
                    <a:pt x="200783" y="799052"/>
                  </a:cubicBezTo>
                  <a:cubicBezTo>
                    <a:pt x="200794" y="799162"/>
                    <a:pt x="200808" y="799206"/>
                    <a:pt x="200819" y="799313"/>
                  </a:cubicBezTo>
                  <a:cubicBezTo>
                    <a:pt x="200204" y="797255"/>
                    <a:pt x="200243" y="777342"/>
                    <a:pt x="199930" y="769034"/>
                  </a:cubicBezTo>
                  <a:close/>
                  <a:moveTo>
                    <a:pt x="701928" y="817794"/>
                  </a:moveTo>
                  <a:cubicBezTo>
                    <a:pt x="701974" y="817820"/>
                    <a:pt x="702066" y="817387"/>
                    <a:pt x="702112" y="817413"/>
                  </a:cubicBezTo>
                  <a:cubicBezTo>
                    <a:pt x="702066" y="817387"/>
                    <a:pt x="701981" y="817802"/>
                    <a:pt x="701928" y="817794"/>
                  </a:cubicBezTo>
                  <a:close/>
                  <a:moveTo>
                    <a:pt x="1121736" y="873496"/>
                  </a:moveTo>
                  <a:cubicBezTo>
                    <a:pt x="1121671" y="873542"/>
                    <a:pt x="1121585" y="873607"/>
                    <a:pt x="1121504" y="873685"/>
                  </a:cubicBezTo>
                  <a:cubicBezTo>
                    <a:pt x="1121276" y="873901"/>
                    <a:pt x="1120964" y="874225"/>
                    <a:pt x="1120589" y="874636"/>
                  </a:cubicBezTo>
                  <a:cubicBezTo>
                    <a:pt x="1119839" y="875457"/>
                    <a:pt x="1118837" y="876627"/>
                    <a:pt x="1117667" y="878047"/>
                  </a:cubicBezTo>
                  <a:cubicBezTo>
                    <a:pt x="1115329" y="880888"/>
                    <a:pt x="1112311" y="884736"/>
                    <a:pt x="1109189" y="888892"/>
                  </a:cubicBezTo>
                  <a:cubicBezTo>
                    <a:pt x="1102880" y="897291"/>
                    <a:pt x="1091663" y="909824"/>
                    <a:pt x="1084133" y="916884"/>
                  </a:cubicBezTo>
                  <a:cubicBezTo>
                    <a:pt x="1080407" y="920377"/>
                    <a:pt x="1076867" y="923808"/>
                    <a:pt x="1074170" y="926513"/>
                  </a:cubicBezTo>
                  <a:cubicBezTo>
                    <a:pt x="1072822" y="927866"/>
                    <a:pt x="1071682" y="929040"/>
                    <a:pt x="1070842" y="929943"/>
                  </a:cubicBezTo>
                  <a:cubicBezTo>
                    <a:pt x="1070002" y="930846"/>
                    <a:pt x="1069419" y="931565"/>
                    <a:pt x="1069358" y="931667"/>
                  </a:cubicBezTo>
                  <a:cubicBezTo>
                    <a:pt x="1069215" y="931904"/>
                    <a:pt x="1069170" y="932603"/>
                    <a:pt x="1069550" y="933543"/>
                  </a:cubicBezTo>
                  <a:cubicBezTo>
                    <a:pt x="1069931" y="934483"/>
                    <a:pt x="1070671" y="935597"/>
                    <a:pt x="1071673" y="936599"/>
                  </a:cubicBezTo>
                  <a:cubicBezTo>
                    <a:pt x="1073738" y="938664"/>
                    <a:pt x="1074763" y="939447"/>
                    <a:pt x="1078043" y="939165"/>
                  </a:cubicBezTo>
                  <a:cubicBezTo>
                    <a:pt x="1081322" y="938883"/>
                    <a:pt x="1086785" y="937284"/>
                    <a:pt x="1096792" y="934127"/>
                  </a:cubicBezTo>
                  <a:cubicBezTo>
                    <a:pt x="1117724" y="927523"/>
                    <a:pt x="1135973" y="917026"/>
                    <a:pt x="1151725" y="902527"/>
                  </a:cubicBezTo>
                  <a:cubicBezTo>
                    <a:pt x="1153868" y="900554"/>
                    <a:pt x="1155819" y="898504"/>
                    <a:pt x="1157216" y="896822"/>
                  </a:cubicBezTo>
                  <a:cubicBezTo>
                    <a:pt x="1157914" y="895980"/>
                    <a:pt x="1158475" y="895231"/>
                    <a:pt x="1158842" y="894648"/>
                  </a:cubicBezTo>
                  <a:cubicBezTo>
                    <a:pt x="1159064" y="894295"/>
                    <a:pt x="1159192" y="893969"/>
                    <a:pt x="1159259" y="893798"/>
                  </a:cubicBezTo>
                  <a:cubicBezTo>
                    <a:pt x="1159237" y="893764"/>
                    <a:pt x="1159209" y="893728"/>
                    <a:pt x="1159172" y="893690"/>
                  </a:cubicBezTo>
                  <a:cubicBezTo>
                    <a:pt x="1158961" y="893470"/>
                    <a:pt x="1158596" y="893154"/>
                    <a:pt x="1158119" y="892786"/>
                  </a:cubicBezTo>
                  <a:cubicBezTo>
                    <a:pt x="1157166" y="892049"/>
                    <a:pt x="1155758" y="891094"/>
                    <a:pt x="1154055" y="890017"/>
                  </a:cubicBezTo>
                  <a:cubicBezTo>
                    <a:pt x="1150647" y="887863"/>
                    <a:pt x="1146050" y="885210"/>
                    <a:pt x="1141374" y="882667"/>
                  </a:cubicBezTo>
                  <a:cubicBezTo>
                    <a:pt x="1136697" y="880125"/>
                    <a:pt x="1131938" y="877690"/>
                    <a:pt x="1128203" y="875960"/>
                  </a:cubicBezTo>
                  <a:cubicBezTo>
                    <a:pt x="1126336" y="875096"/>
                    <a:pt x="1124721" y="874406"/>
                    <a:pt x="1123525" y="873975"/>
                  </a:cubicBezTo>
                  <a:cubicBezTo>
                    <a:pt x="1122927" y="873760"/>
                    <a:pt x="1122432" y="873608"/>
                    <a:pt x="1122088" y="873532"/>
                  </a:cubicBezTo>
                  <a:cubicBezTo>
                    <a:pt x="1121943" y="873500"/>
                    <a:pt x="1121815" y="873496"/>
                    <a:pt x="1121736" y="873496"/>
                  </a:cubicBezTo>
                  <a:close/>
                  <a:moveTo>
                    <a:pt x="626761" y="947523"/>
                  </a:moveTo>
                  <a:cubicBezTo>
                    <a:pt x="626136" y="947563"/>
                    <a:pt x="624180" y="947754"/>
                    <a:pt x="621571" y="948060"/>
                  </a:cubicBezTo>
                  <a:cubicBezTo>
                    <a:pt x="618625" y="948405"/>
                    <a:pt x="614707" y="948893"/>
                    <a:pt x="610302" y="949461"/>
                  </a:cubicBezTo>
                  <a:cubicBezTo>
                    <a:pt x="601492" y="950597"/>
                    <a:pt x="590728" y="952052"/>
                    <a:pt x="581845" y="953337"/>
                  </a:cubicBezTo>
                  <a:cubicBezTo>
                    <a:pt x="574558" y="954391"/>
                    <a:pt x="570878" y="955032"/>
                    <a:pt x="569585" y="955834"/>
                  </a:cubicBezTo>
                  <a:cubicBezTo>
                    <a:pt x="568939" y="956235"/>
                    <a:pt x="568811" y="956496"/>
                    <a:pt x="568754" y="957206"/>
                  </a:cubicBezTo>
                  <a:cubicBezTo>
                    <a:pt x="568698" y="957916"/>
                    <a:pt x="568877" y="959051"/>
                    <a:pt x="569153" y="960614"/>
                  </a:cubicBezTo>
                  <a:cubicBezTo>
                    <a:pt x="569760" y="964052"/>
                    <a:pt x="570763" y="969760"/>
                    <a:pt x="571382" y="973302"/>
                  </a:cubicBezTo>
                  <a:cubicBezTo>
                    <a:pt x="571997" y="976826"/>
                    <a:pt x="571085" y="981843"/>
                    <a:pt x="566308" y="995956"/>
                  </a:cubicBezTo>
                  <a:cubicBezTo>
                    <a:pt x="561531" y="1010069"/>
                    <a:pt x="552832" y="1033334"/>
                    <a:pt x="537665" y="1073275"/>
                  </a:cubicBezTo>
                  <a:cubicBezTo>
                    <a:pt x="533205" y="1085022"/>
                    <a:pt x="523728" y="1110320"/>
                    <a:pt x="516608" y="1129485"/>
                  </a:cubicBezTo>
                  <a:cubicBezTo>
                    <a:pt x="508371" y="1151660"/>
                    <a:pt x="503316" y="1164396"/>
                    <a:pt x="498767" y="1172318"/>
                  </a:cubicBezTo>
                  <a:cubicBezTo>
                    <a:pt x="494217" y="1180241"/>
                    <a:pt x="490035" y="1183367"/>
                    <a:pt x="483999" y="1185917"/>
                  </a:cubicBezTo>
                  <a:cubicBezTo>
                    <a:pt x="479771" y="1187703"/>
                    <a:pt x="477614" y="1188784"/>
                    <a:pt x="476632" y="1189931"/>
                  </a:cubicBezTo>
                  <a:cubicBezTo>
                    <a:pt x="476140" y="1190505"/>
                    <a:pt x="475876" y="1191099"/>
                    <a:pt x="475710" y="1191996"/>
                  </a:cubicBezTo>
                  <a:cubicBezTo>
                    <a:pt x="475542" y="1192893"/>
                    <a:pt x="475503" y="1194078"/>
                    <a:pt x="475503" y="1195644"/>
                  </a:cubicBezTo>
                  <a:cubicBezTo>
                    <a:pt x="475503" y="1197453"/>
                    <a:pt x="475648" y="1199250"/>
                    <a:pt x="475873" y="1200648"/>
                  </a:cubicBezTo>
                  <a:cubicBezTo>
                    <a:pt x="475986" y="1201347"/>
                    <a:pt x="476119" y="1201948"/>
                    <a:pt x="476254" y="1202383"/>
                  </a:cubicBezTo>
                  <a:cubicBezTo>
                    <a:pt x="476367" y="1202748"/>
                    <a:pt x="476468" y="1202892"/>
                    <a:pt x="476483" y="1202931"/>
                  </a:cubicBezTo>
                  <a:cubicBezTo>
                    <a:pt x="476620" y="1202961"/>
                    <a:pt x="476817" y="1202994"/>
                    <a:pt x="477093" y="1203029"/>
                  </a:cubicBezTo>
                  <a:cubicBezTo>
                    <a:pt x="477696" y="1203106"/>
                    <a:pt x="478583" y="1203182"/>
                    <a:pt x="479702" y="1203254"/>
                  </a:cubicBezTo>
                  <a:cubicBezTo>
                    <a:pt x="481940" y="1203398"/>
                    <a:pt x="485116" y="1203524"/>
                    <a:pt x="488982" y="1203624"/>
                  </a:cubicBezTo>
                  <a:cubicBezTo>
                    <a:pt x="496715" y="1203825"/>
                    <a:pt x="507216" y="1203926"/>
                    <a:pt x="518604" y="1203875"/>
                  </a:cubicBezTo>
                  <a:cubicBezTo>
                    <a:pt x="539326" y="1203782"/>
                    <a:pt x="549737" y="1203707"/>
                    <a:pt x="554690" y="1202724"/>
                  </a:cubicBezTo>
                  <a:cubicBezTo>
                    <a:pt x="557167" y="1202233"/>
                    <a:pt x="558124" y="1201596"/>
                    <a:pt x="558596" y="1200772"/>
                  </a:cubicBezTo>
                  <a:cubicBezTo>
                    <a:pt x="559410" y="1199348"/>
                    <a:pt x="559089" y="1194440"/>
                    <a:pt x="558737" y="1191949"/>
                  </a:cubicBezTo>
                  <a:cubicBezTo>
                    <a:pt x="558244" y="1190272"/>
                    <a:pt x="556751" y="1189104"/>
                    <a:pt x="556244" y="1188737"/>
                  </a:cubicBezTo>
                  <a:cubicBezTo>
                    <a:pt x="556244" y="1188737"/>
                    <a:pt x="554107" y="1187490"/>
                    <a:pt x="550881" y="1187224"/>
                  </a:cubicBezTo>
                  <a:cubicBezTo>
                    <a:pt x="547670" y="1186958"/>
                    <a:pt x="544273" y="1184913"/>
                    <a:pt x="541568" y="1181907"/>
                  </a:cubicBezTo>
                  <a:cubicBezTo>
                    <a:pt x="538863" y="1178901"/>
                    <a:pt x="536825" y="1175140"/>
                    <a:pt x="536825" y="1171705"/>
                  </a:cubicBezTo>
                  <a:cubicBezTo>
                    <a:pt x="536825" y="1170033"/>
                    <a:pt x="537491" y="1167136"/>
                    <a:pt x="538512" y="1163372"/>
                  </a:cubicBezTo>
                  <a:cubicBezTo>
                    <a:pt x="539533" y="1159608"/>
                    <a:pt x="540927" y="1155083"/>
                    <a:pt x="542421" y="1150597"/>
                  </a:cubicBezTo>
                  <a:cubicBezTo>
                    <a:pt x="543915" y="1146110"/>
                    <a:pt x="545510" y="1141664"/>
                    <a:pt x="546943" y="1138057"/>
                  </a:cubicBezTo>
                  <a:cubicBezTo>
                    <a:pt x="548376" y="1134451"/>
                    <a:pt x="549560" y="1131763"/>
                    <a:pt x="550561" y="1130450"/>
                  </a:cubicBezTo>
                  <a:cubicBezTo>
                    <a:pt x="551225" y="1129581"/>
                    <a:pt x="552267" y="1129322"/>
                    <a:pt x="553915" y="1129010"/>
                  </a:cubicBezTo>
                  <a:cubicBezTo>
                    <a:pt x="555563" y="1128697"/>
                    <a:pt x="557860" y="1128460"/>
                    <a:pt x="560981" y="1128277"/>
                  </a:cubicBezTo>
                  <a:cubicBezTo>
                    <a:pt x="567225" y="1127909"/>
                    <a:pt x="576762" y="1127761"/>
                    <a:pt x="590745" y="1127761"/>
                  </a:cubicBezTo>
                  <a:cubicBezTo>
                    <a:pt x="609581" y="1127761"/>
                    <a:pt x="619040" y="1127680"/>
                    <a:pt x="625071" y="1130559"/>
                  </a:cubicBezTo>
                  <a:cubicBezTo>
                    <a:pt x="628086" y="1131999"/>
                    <a:pt x="630158" y="1134226"/>
                    <a:pt x="631887" y="1137379"/>
                  </a:cubicBezTo>
                  <a:cubicBezTo>
                    <a:pt x="633615" y="1140532"/>
                    <a:pt x="635057" y="1144620"/>
                    <a:pt x="636979" y="1150034"/>
                  </a:cubicBezTo>
                  <a:cubicBezTo>
                    <a:pt x="641955" y="1164057"/>
                    <a:pt x="644444" y="1171662"/>
                    <a:pt x="643047" y="1177123"/>
                  </a:cubicBezTo>
                  <a:cubicBezTo>
                    <a:pt x="642348" y="1179854"/>
                    <a:pt x="640595" y="1181923"/>
                    <a:pt x="637908" y="1183681"/>
                  </a:cubicBezTo>
                  <a:cubicBezTo>
                    <a:pt x="635221" y="1185440"/>
                    <a:pt x="631580" y="1186966"/>
                    <a:pt x="626817" y="1188813"/>
                  </a:cubicBezTo>
                  <a:cubicBezTo>
                    <a:pt x="624674" y="1189644"/>
                    <a:pt x="623673" y="1190270"/>
                    <a:pt x="623093" y="1191346"/>
                  </a:cubicBezTo>
                  <a:cubicBezTo>
                    <a:pt x="622513" y="1192423"/>
                    <a:pt x="622302" y="1194233"/>
                    <a:pt x="622302" y="1197429"/>
                  </a:cubicBezTo>
                  <a:cubicBezTo>
                    <a:pt x="622302" y="1198410"/>
                    <a:pt x="622829" y="1201260"/>
                    <a:pt x="624436" y="1201973"/>
                  </a:cubicBezTo>
                  <a:cubicBezTo>
                    <a:pt x="625385" y="1202377"/>
                    <a:pt x="626677" y="1202749"/>
                    <a:pt x="628856" y="1203007"/>
                  </a:cubicBezTo>
                  <a:cubicBezTo>
                    <a:pt x="636077" y="1203865"/>
                    <a:pt x="650865" y="1203754"/>
                    <a:pt x="680363" y="1203508"/>
                  </a:cubicBezTo>
                  <a:cubicBezTo>
                    <a:pt x="709862" y="1203263"/>
                    <a:pt x="724647" y="1203127"/>
                    <a:pt x="731936" y="1202107"/>
                  </a:cubicBezTo>
                  <a:cubicBezTo>
                    <a:pt x="733644" y="1201929"/>
                    <a:pt x="735193" y="1201268"/>
                    <a:pt x="736803" y="1200736"/>
                  </a:cubicBezTo>
                  <a:cubicBezTo>
                    <a:pt x="737233" y="1200502"/>
                    <a:pt x="737760" y="1200278"/>
                    <a:pt x="737989" y="1200024"/>
                  </a:cubicBezTo>
                  <a:cubicBezTo>
                    <a:pt x="738740" y="1199192"/>
                    <a:pt x="738860" y="1197997"/>
                    <a:pt x="739002" y="1196036"/>
                  </a:cubicBezTo>
                  <a:cubicBezTo>
                    <a:pt x="739143" y="1194075"/>
                    <a:pt x="739247" y="1192618"/>
                    <a:pt x="739202" y="1191575"/>
                  </a:cubicBezTo>
                  <a:cubicBezTo>
                    <a:pt x="739155" y="1190533"/>
                    <a:pt x="738982" y="1189963"/>
                    <a:pt x="738657" y="1189547"/>
                  </a:cubicBezTo>
                  <a:cubicBezTo>
                    <a:pt x="738332" y="1189130"/>
                    <a:pt x="737754" y="1188761"/>
                    <a:pt x="736668" y="1188371"/>
                  </a:cubicBezTo>
                  <a:cubicBezTo>
                    <a:pt x="735583" y="1187981"/>
                    <a:pt x="734036" y="1187587"/>
                    <a:pt x="731957" y="1187064"/>
                  </a:cubicBezTo>
                  <a:cubicBezTo>
                    <a:pt x="728277" y="1186137"/>
                    <a:pt x="725425" y="1185547"/>
                    <a:pt x="722721" y="1183649"/>
                  </a:cubicBezTo>
                  <a:cubicBezTo>
                    <a:pt x="720016" y="1181751"/>
                    <a:pt x="717589" y="1178633"/>
                    <a:pt x="714588" y="1172841"/>
                  </a:cubicBezTo>
                  <a:cubicBezTo>
                    <a:pt x="708585" y="1161257"/>
                    <a:pt x="700160" y="1138780"/>
                    <a:pt x="682751" y="1092782"/>
                  </a:cubicBezTo>
                  <a:cubicBezTo>
                    <a:pt x="671149" y="1062124"/>
                    <a:pt x="655027" y="1019897"/>
                    <a:pt x="646927" y="998950"/>
                  </a:cubicBezTo>
                  <a:cubicBezTo>
                    <a:pt x="638823" y="977994"/>
                    <a:pt x="631200" y="957817"/>
                    <a:pt x="629902" y="953842"/>
                  </a:cubicBezTo>
                  <a:cubicBezTo>
                    <a:pt x="629292" y="951975"/>
                    <a:pt x="628561" y="950275"/>
                    <a:pt x="627902" y="949084"/>
                  </a:cubicBezTo>
                  <a:cubicBezTo>
                    <a:pt x="627572" y="948488"/>
                    <a:pt x="627257" y="948016"/>
                    <a:pt x="627020" y="947741"/>
                  </a:cubicBezTo>
                  <a:cubicBezTo>
                    <a:pt x="626899" y="947600"/>
                    <a:pt x="626788" y="947544"/>
                    <a:pt x="626755" y="947523"/>
                  </a:cubicBezTo>
                  <a:close/>
                  <a:moveTo>
                    <a:pt x="362889" y="948049"/>
                  </a:moveTo>
                  <a:cubicBezTo>
                    <a:pt x="357853" y="947875"/>
                    <a:pt x="352938" y="947890"/>
                    <a:pt x="348263" y="948122"/>
                  </a:cubicBezTo>
                  <a:cubicBezTo>
                    <a:pt x="307796" y="950127"/>
                    <a:pt x="280543" y="961698"/>
                    <a:pt x="254021" y="988109"/>
                  </a:cubicBezTo>
                  <a:cubicBezTo>
                    <a:pt x="236006" y="1006049"/>
                    <a:pt x="227114" y="1021586"/>
                    <a:pt x="220751" y="1046233"/>
                  </a:cubicBezTo>
                  <a:cubicBezTo>
                    <a:pt x="215964" y="1064776"/>
                    <a:pt x="215511" y="1095882"/>
                    <a:pt x="219757" y="1115110"/>
                  </a:cubicBezTo>
                  <a:cubicBezTo>
                    <a:pt x="230316" y="1162928"/>
                    <a:pt x="267835" y="1197150"/>
                    <a:pt x="320201" y="1206626"/>
                  </a:cubicBezTo>
                  <a:cubicBezTo>
                    <a:pt x="350543" y="1212116"/>
                    <a:pt x="392160" y="1208856"/>
                    <a:pt x="424772" y="1198409"/>
                  </a:cubicBezTo>
                  <a:cubicBezTo>
                    <a:pt x="430957" y="1196428"/>
                    <a:pt x="435617" y="1194682"/>
                    <a:pt x="438912" y="1193103"/>
                  </a:cubicBezTo>
                  <a:cubicBezTo>
                    <a:pt x="442207" y="1191525"/>
                    <a:pt x="444108" y="1190077"/>
                    <a:pt x="444814" y="1188958"/>
                  </a:cubicBezTo>
                  <a:cubicBezTo>
                    <a:pt x="445374" y="1188070"/>
                    <a:pt x="446355" y="1185505"/>
                    <a:pt x="447387" y="1182106"/>
                  </a:cubicBezTo>
                  <a:cubicBezTo>
                    <a:pt x="448418" y="1178708"/>
                    <a:pt x="449560" y="1174412"/>
                    <a:pt x="450675" y="1169767"/>
                  </a:cubicBezTo>
                  <a:cubicBezTo>
                    <a:pt x="452905" y="1160476"/>
                    <a:pt x="455033" y="1149778"/>
                    <a:pt x="456024" y="1142050"/>
                  </a:cubicBezTo>
                  <a:cubicBezTo>
                    <a:pt x="456374" y="1139324"/>
                    <a:pt x="456646" y="1137310"/>
                    <a:pt x="456645" y="1135887"/>
                  </a:cubicBezTo>
                  <a:cubicBezTo>
                    <a:pt x="456644" y="1134464"/>
                    <a:pt x="456416" y="1133745"/>
                    <a:pt x="455868" y="1133198"/>
                  </a:cubicBezTo>
                  <a:cubicBezTo>
                    <a:pt x="455321" y="1132651"/>
                    <a:pt x="454244" y="1132181"/>
                    <a:pt x="452359" y="1131783"/>
                  </a:cubicBezTo>
                  <a:cubicBezTo>
                    <a:pt x="450474" y="1131384"/>
                    <a:pt x="447836" y="1131046"/>
                    <a:pt x="444284" y="1130570"/>
                  </a:cubicBezTo>
                  <a:cubicBezTo>
                    <a:pt x="442084" y="1130276"/>
                    <a:pt x="440451" y="1130062"/>
                    <a:pt x="439239" y="1130059"/>
                  </a:cubicBezTo>
                  <a:cubicBezTo>
                    <a:pt x="438027" y="1130055"/>
                    <a:pt x="437282" y="1130232"/>
                    <a:pt x="436611" y="1130679"/>
                  </a:cubicBezTo>
                  <a:cubicBezTo>
                    <a:pt x="435269" y="1131574"/>
                    <a:pt x="434008" y="1134019"/>
                    <a:pt x="431570" y="1139168"/>
                  </a:cubicBezTo>
                  <a:cubicBezTo>
                    <a:pt x="424662" y="1153758"/>
                    <a:pt x="414234" y="1164855"/>
                    <a:pt x="400355" y="1172380"/>
                  </a:cubicBezTo>
                  <a:cubicBezTo>
                    <a:pt x="394672" y="1175461"/>
                    <a:pt x="391447" y="1177119"/>
                    <a:pt x="387151" y="1177969"/>
                  </a:cubicBezTo>
                  <a:cubicBezTo>
                    <a:pt x="382856" y="1178819"/>
                    <a:pt x="377607" y="1178862"/>
                    <a:pt x="367727" y="1178862"/>
                  </a:cubicBezTo>
                  <a:cubicBezTo>
                    <a:pt x="349346" y="1178862"/>
                    <a:pt x="345842" y="1178281"/>
                    <a:pt x="336098" y="1173716"/>
                  </a:cubicBezTo>
                  <a:cubicBezTo>
                    <a:pt x="315717" y="1164166"/>
                    <a:pt x="299537" y="1142925"/>
                    <a:pt x="292379" y="1116536"/>
                  </a:cubicBezTo>
                  <a:cubicBezTo>
                    <a:pt x="288345" y="1101660"/>
                    <a:pt x="286870" y="1069562"/>
                    <a:pt x="289440" y="1053107"/>
                  </a:cubicBezTo>
                  <a:cubicBezTo>
                    <a:pt x="295988" y="1011171"/>
                    <a:pt x="314255" y="983313"/>
                    <a:pt x="341212" y="974815"/>
                  </a:cubicBezTo>
                  <a:cubicBezTo>
                    <a:pt x="360765" y="968652"/>
                    <a:pt x="378979" y="972300"/>
                    <a:pt x="399110" y="986317"/>
                  </a:cubicBezTo>
                  <a:cubicBezTo>
                    <a:pt x="411313" y="994814"/>
                    <a:pt x="420249" y="1007510"/>
                    <a:pt x="425092" y="1023165"/>
                  </a:cubicBezTo>
                  <a:cubicBezTo>
                    <a:pt x="426064" y="1026307"/>
                    <a:pt x="426778" y="1028635"/>
                    <a:pt x="427538" y="1030235"/>
                  </a:cubicBezTo>
                  <a:cubicBezTo>
                    <a:pt x="428298" y="1031834"/>
                    <a:pt x="429021" y="1032656"/>
                    <a:pt x="430151" y="1033135"/>
                  </a:cubicBezTo>
                  <a:cubicBezTo>
                    <a:pt x="432411" y="1034091"/>
                    <a:pt x="436962" y="1033445"/>
                    <a:pt x="446269" y="1031926"/>
                  </a:cubicBezTo>
                  <a:cubicBezTo>
                    <a:pt x="447824" y="1031672"/>
                    <a:pt x="448944" y="1031468"/>
                    <a:pt x="449619" y="1031168"/>
                  </a:cubicBezTo>
                  <a:cubicBezTo>
                    <a:pt x="450294" y="1030868"/>
                    <a:pt x="450571" y="1030595"/>
                    <a:pt x="450824" y="1029778"/>
                  </a:cubicBezTo>
                  <a:cubicBezTo>
                    <a:pt x="451328" y="1028143"/>
                    <a:pt x="451107" y="1024296"/>
                    <a:pt x="450501" y="1016690"/>
                  </a:cubicBezTo>
                  <a:cubicBezTo>
                    <a:pt x="449520" y="1004391"/>
                    <a:pt x="448373" y="993829"/>
                    <a:pt x="447165" y="985718"/>
                  </a:cubicBezTo>
                  <a:cubicBezTo>
                    <a:pt x="445957" y="977607"/>
                    <a:pt x="444634" y="971875"/>
                    <a:pt x="443522" y="969553"/>
                  </a:cubicBezTo>
                  <a:cubicBezTo>
                    <a:pt x="442332" y="967071"/>
                    <a:pt x="438143" y="964074"/>
                    <a:pt x="431886" y="961354"/>
                  </a:cubicBezTo>
                  <a:cubicBezTo>
                    <a:pt x="425629" y="958634"/>
                    <a:pt x="417358" y="956094"/>
                    <a:pt x="408085" y="953976"/>
                  </a:cubicBezTo>
                  <a:cubicBezTo>
                    <a:pt x="394175" y="950799"/>
                    <a:pt x="377997" y="948572"/>
                    <a:pt x="362889" y="948049"/>
                  </a:cubicBezTo>
                  <a:close/>
                  <a:moveTo>
                    <a:pt x="862096" y="953090"/>
                  </a:moveTo>
                  <a:cubicBezTo>
                    <a:pt x="835833" y="953090"/>
                    <a:pt x="823334" y="953267"/>
                    <a:pt x="808720" y="953421"/>
                  </a:cubicBezTo>
                  <a:cubicBezTo>
                    <a:pt x="797740" y="953746"/>
                    <a:pt x="769305" y="953676"/>
                    <a:pt x="768249" y="954379"/>
                  </a:cubicBezTo>
                  <a:cubicBezTo>
                    <a:pt x="767115" y="954503"/>
                    <a:pt x="766043" y="954633"/>
                    <a:pt x="765473" y="954767"/>
                  </a:cubicBezTo>
                  <a:cubicBezTo>
                    <a:pt x="765146" y="954844"/>
                    <a:pt x="764943" y="954916"/>
                    <a:pt x="764820" y="954970"/>
                  </a:cubicBezTo>
                  <a:cubicBezTo>
                    <a:pt x="764684" y="955404"/>
                    <a:pt x="764528" y="956472"/>
                    <a:pt x="764522" y="957801"/>
                  </a:cubicBezTo>
                  <a:cubicBezTo>
                    <a:pt x="764522" y="959204"/>
                    <a:pt x="764624" y="960853"/>
                    <a:pt x="764849" y="962367"/>
                  </a:cubicBezTo>
                  <a:cubicBezTo>
                    <a:pt x="765201" y="964743"/>
                    <a:pt x="765620" y="965946"/>
                    <a:pt x="766642" y="966864"/>
                  </a:cubicBezTo>
                  <a:cubicBezTo>
                    <a:pt x="767663" y="967781"/>
                    <a:pt x="769520" y="968508"/>
                    <a:pt x="772844" y="969397"/>
                  </a:cubicBezTo>
                  <a:cubicBezTo>
                    <a:pt x="776222" y="970300"/>
                    <a:pt x="778958" y="970773"/>
                    <a:pt x="781079" y="972855"/>
                  </a:cubicBezTo>
                  <a:cubicBezTo>
                    <a:pt x="783200" y="974938"/>
                    <a:pt x="784444" y="978392"/>
                    <a:pt x="785253" y="984890"/>
                  </a:cubicBezTo>
                  <a:cubicBezTo>
                    <a:pt x="786870" y="997886"/>
                    <a:pt x="786752" y="1023479"/>
                    <a:pt x="786752" y="1076476"/>
                  </a:cubicBezTo>
                  <a:cubicBezTo>
                    <a:pt x="786752" y="1113610"/>
                    <a:pt x="786620" y="1137429"/>
                    <a:pt x="786243" y="1152560"/>
                  </a:cubicBezTo>
                  <a:cubicBezTo>
                    <a:pt x="786055" y="1160126"/>
                    <a:pt x="785809" y="1165515"/>
                    <a:pt x="785481" y="1169331"/>
                  </a:cubicBezTo>
                  <a:cubicBezTo>
                    <a:pt x="785154" y="1173147"/>
                    <a:pt x="784778" y="1175360"/>
                    <a:pt x="784197" y="1176739"/>
                  </a:cubicBezTo>
                  <a:cubicBezTo>
                    <a:pt x="783033" y="1179495"/>
                    <a:pt x="781636" y="1181513"/>
                    <a:pt x="779195" y="1183170"/>
                  </a:cubicBezTo>
                  <a:cubicBezTo>
                    <a:pt x="776755" y="1184826"/>
                    <a:pt x="773340" y="1186154"/>
                    <a:pt x="767988" y="1187873"/>
                  </a:cubicBezTo>
                  <a:cubicBezTo>
                    <a:pt x="766977" y="1188198"/>
                    <a:pt x="766470" y="1188654"/>
                    <a:pt x="766032" y="1189928"/>
                  </a:cubicBezTo>
                  <a:cubicBezTo>
                    <a:pt x="765594" y="1191202"/>
                    <a:pt x="765382" y="1193304"/>
                    <a:pt x="765382" y="1196457"/>
                  </a:cubicBezTo>
                  <a:cubicBezTo>
                    <a:pt x="765382" y="1198108"/>
                    <a:pt x="765617" y="1198973"/>
                    <a:pt x="765970" y="1199817"/>
                  </a:cubicBezTo>
                  <a:cubicBezTo>
                    <a:pt x="766953" y="1201731"/>
                    <a:pt x="770515" y="1202665"/>
                    <a:pt x="772245" y="1202902"/>
                  </a:cubicBezTo>
                  <a:cubicBezTo>
                    <a:pt x="779745" y="1203933"/>
                    <a:pt x="795113" y="1203948"/>
                    <a:pt x="825774" y="1203948"/>
                  </a:cubicBezTo>
                  <a:cubicBezTo>
                    <a:pt x="856434" y="1203948"/>
                    <a:pt x="871803" y="1203933"/>
                    <a:pt x="879306" y="1202920"/>
                  </a:cubicBezTo>
                  <a:cubicBezTo>
                    <a:pt x="883057" y="1202414"/>
                    <a:pt x="884717" y="1201647"/>
                    <a:pt x="885418" y="1200797"/>
                  </a:cubicBezTo>
                  <a:cubicBezTo>
                    <a:pt x="886118" y="1199947"/>
                    <a:pt x="886165" y="1198673"/>
                    <a:pt x="886165" y="1196605"/>
                  </a:cubicBezTo>
                  <a:cubicBezTo>
                    <a:pt x="886165" y="1194538"/>
                    <a:pt x="886165" y="1193009"/>
                    <a:pt x="885994" y="1191945"/>
                  </a:cubicBezTo>
                  <a:cubicBezTo>
                    <a:pt x="885831" y="1190882"/>
                    <a:pt x="885576" y="1190355"/>
                    <a:pt x="885054" y="1189924"/>
                  </a:cubicBezTo>
                  <a:cubicBezTo>
                    <a:pt x="884011" y="1189061"/>
                    <a:pt x="881198" y="1188605"/>
                    <a:pt x="875408" y="1187950"/>
                  </a:cubicBezTo>
                  <a:cubicBezTo>
                    <a:pt x="866198" y="1186907"/>
                    <a:pt x="862310" y="1185410"/>
                    <a:pt x="858132" y="1181232"/>
                  </a:cubicBezTo>
                  <a:cubicBezTo>
                    <a:pt x="855561" y="1178660"/>
                    <a:pt x="854023" y="1176934"/>
                    <a:pt x="853367" y="1170910"/>
                  </a:cubicBezTo>
                  <a:cubicBezTo>
                    <a:pt x="852712" y="1164886"/>
                    <a:pt x="852717" y="1154375"/>
                    <a:pt x="852717" y="1133321"/>
                  </a:cubicBezTo>
                  <a:cubicBezTo>
                    <a:pt x="852717" y="1112267"/>
                    <a:pt x="852580" y="1101764"/>
                    <a:pt x="855599" y="1096117"/>
                  </a:cubicBezTo>
                  <a:cubicBezTo>
                    <a:pt x="857109" y="1093294"/>
                    <a:pt x="859551" y="1091823"/>
                    <a:pt x="862836" y="1091221"/>
                  </a:cubicBezTo>
                  <a:cubicBezTo>
                    <a:pt x="866121" y="1090620"/>
                    <a:pt x="870309" y="1090751"/>
                    <a:pt x="875854" y="1090906"/>
                  </a:cubicBezTo>
                  <a:cubicBezTo>
                    <a:pt x="886685" y="1091209"/>
                    <a:pt x="892268" y="1091381"/>
                    <a:pt x="896004" y="1092198"/>
                  </a:cubicBezTo>
                  <a:cubicBezTo>
                    <a:pt x="899740" y="1093015"/>
                    <a:pt x="901567" y="1094577"/>
                    <a:pt x="904366" y="1097261"/>
                  </a:cubicBezTo>
                  <a:cubicBezTo>
                    <a:pt x="909456" y="1102141"/>
                    <a:pt x="913115" y="1110667"/>
                    <a:pt x="916756" y="1125511"/>
                  </a:cubicBezTo>
                  <a:lnTo>
                    <a:pt x="916756" y="1125511"/>
                  </a:lnTo>
                  <a:lnTo>
                    <a:pt x="916756" y="1125511"/>
                  </a:lnTo>
                  <a:cubicBezTo>
                    <a:pt x="916786" y="1125528"/>
                    <a:pt x="916888" y="1125628"/>
                    <a:pt x="917119" y="1125711"/>
                  </a:cubicBezTo>
                  <a:cubicBezTo>
                    <a:pt x="917539" y="1125862"/>
                    <a:pt x="918230" y="1126010"/>
                    <a:pt x="919086" y="1126114"/>
                  </a:cubicBezTo>
                  <a:cubicBezTo>
                    <a:pt x="920799" y="1126321"/>
                    <a:pt x="923196" y="1126371"/>
                    <a:pt x="925841" y="1126186"/>
                  </a:cubicBezTo>
                  <a:cubicBezTo>
                    <a:pt x="929236" y="1125948"/>
                    <a:pt x="932540" y="1123756"/>
                    <a:pt x="933295" y="1120782"/>
                  </a:cubicBezTo>
                  <a:cubicBezTo>
                    <a:pt x="934379" y="1115359"/>
                    <a:pt x="934288" y="1104137"/>
                    <a:pt x="934039" y="1081796"/>
                  </a:cubicBezTo>
                  <a:cubicBezTo>
                    <a:pt x="933790" y="1059455"/>
                    <a:pt x="933635" y="1048235"/>
                    <a:pt x="932464" y="1042890"/>
                  </a:cubicBezTo>
                  <a:cubicBezTo>
                    <a:pt x="931879" y="1040218"/>
                    <a:pt x="931137" y="1039164"/>
                    <a:pt x="930123" y="1038626"/>
                  </a:cubicBezTo>
                  <a:cubicBezTo>
                    <a:pt x="929109" y="1038087"/>
                    <a:pt x="927503" y="1038034"/>
                    <a:pt x="925180" y="1038034"/>
                  </a:cubicBezTo>
                  <a:cubicBezTo>
                    <a:pt x="920625" y="1038035"/>
                    <a:pt x="918370" y="1038176"/>
                    <a:pt x="917460" y="1038731"/>
                  </a:cubicBezTo>
                  <a:cubicBezTo>
                    <a:pt x="917006" y="1039008"/>
                    <a:pt x="916749" y="1039358"/>
                    <a:pt x="916484" y="1040121"/>
                  </a:cubicBezTo>
                  <a:cubicBezTo>
                    <a:pt x="916220" y="1040884"/>
                    <a:pt x="916011" y="1042023"/>
                    <a:pt x="915755" y="1043565"/>
                  </a:cubicBezTo>
                  <a:cubicBezTo>
                    <a:pt x="914441" y="1051456"/>
                    <a:pt x="911716" y="1056644"/>
                    <a:pt x="906271" y="1061574"/>
                  </a:cubicBezTo>
                  <a:cubicBezTo>
                    <a:pt x="904403" y="1063265"/>
                    <a:pt x="902300" y="1064336"/>
                    <a:pt x="898225" y="1064967"/>
                  </a:cubicBezTo>
                  <a:cubicBezTo>
                    <a:pt x="894151" y="1065599"/>
                    <a:pt x="888015" y="1065879"/>
                    <a:pt x="877629" y="1066161"/>
                  </a:cubicBezTo>
                  <a:cubicBezTo>
                    <a:pt x="871638" y="1066324"/>
                    <a:pt x="867115" y="1066461"/>
                    <a:pt x="863584" y="1065831"/>
                  </a:cubicBezTo>
                  <a:cubicBezTo>
                    <a:pt x="860052" y="1065201"/>
                    <a:pt x="857446" y="1063672"/>
                    <a:pt x="855820" y="1060710"/>
                  </a:cubicBezTo>
                  <a:cubicBezTo>
                    <a:pt x="852570" y="1054787"/>
                    <a:pt x="852708" y="1043724"/>
                    <a:pt x="852707" y="1021564"/>
                  </a:cubicBezTo>
                  <a:cubicBezTo>
                    <a:pt x="852705" y="999405"/>
                    <a:pt x="852552" y="988320"/>
                    <a:pt x="856151" y="982375"/>
                  </a:cubicBezTo>
                  <a:cubicBezTo>
                    <a:pt x="857950" y="979403"/>
                    <a:pt x="860783" y="977899"/>
                    <a:pt x="864654" y="977261"/>
                  </a:cubicBezTo>
                  <a:cubicBezTo>
                    <a:pt x="868526" y="976625"/>
                    <a:pt x="873516" y="976742"/>
                    <a:pt x="880137" y="976884"/>
                  </a:cubicBezTo>
                  <a:cubicBezTo>
                    <a:pt x="887435" y="977040"/>
                    <a:pt x="894841" y="977386"/>
                    <a:pt x="900907" y="977817"/>
                  </a:cubicBezTo>
                  <a:cubicBezTo>
                    <a:pt x="906973" y="978248"/>
                    <a:pt x="911613" y="978735"/>
                    <a:pt x="913719" y="979287"/>
                  </a:cubicBezTo>
                  <a:cubicBezTo>
                    <a:pt x="927135" y="982804"/>
                    <a:pt x="936832" y="994529"/>
                    <a:pt x="941748" y="1012785"/>
                  </a:cubicBezTo>
                  <a:cubicBezTo>
                    <a:pt x="942279" y="1014757"/>
                    <a:pt x="942680" y="1016217"/>
                    <a:pt x="943101" y="1017231"/>
                  </a:cubicBezTo>
                  <a:cubicBezTo>
                    <a:pt x="943523" y="1018245"/>
                    <a:pt x="943919" y="1018771"/>
                    <a:pt x="944506" y="1019140"/>
                  </a:cubicBezTo>
                  <a:cubicBezTo>
                    <a:pt x="945681" y="1019879"/>
                    <a:pt x="948183" y="1019986"/>
                    <a:pt x="953391" y="1019986"/>
                  </a:cubicBezTo>
                  <a:cubicBezTo>
                    <a:pt x="955994" y="1019986"/>
                    <a:pt x="957884" y="1019950"/>
                    <a:pt x="959078" y="1019525"/>
                  </a:cubicBezTo>
                  <a:cubicBezTo>
                    <a:pt x="960271" y="1019099"/>
                    <a:pt x="960918" y="1018432"/>
                    <a:pt x="961437" y="1016549"/>
                  </a:cubicBezTo>
                  <a:cubicBezTo>
                    <a:pt x="962473" y="1012782"/>
                    <a:pt x="962201" y="1004482"/>
                    <a:pt x="961528" y="988012"/>
                  </a:cubicBezTo>
                  <a:cubicBezTo>
                    <a:pt x="961158" y="978959"/>
                    <a:pt x="960723" y="970565"/>
                    <a:pt x="960319" y="964345"/>
                  </a:cubicBezTo>
                  <a:cubicBezTo>
                    <a:pt x="960117" y="961235"/>
                    <a:pt x="959922" y="958668"/>
                    <a:pt x="959749" y="956839"/>
                  </a:cubicBezTo>
                  <a:cubicBezTo>
                    <a:pt x="959662" y="955925"/>
                    <a:pt x="959582" y="955196"/>
                    <a:pt x="959510" y="954687"/>
                  </a:cubicBezTo>
                  <a:cubicBezTo>
                    <a:pt x="959489" y="954547"/>
                    <a:pt x="959474" y="954472"/>
                    <a:pt x="959456" y="954368"/>
                  </a:cubicBezTo>
                  <a:cubicBezTo>
                    <a:pt x="959128" y="954326"/>
                    <a:pt x="958643" y="954278"/>
                    <a:pt x="957997" y="954234"/>
                  </a:cubicBezTo>
                  <a:cubicBezTo>
                    <a:pt x="956659" y="954142"/>
                    <a:pt x="954692" y="954054"/>
                    <a:pt x="952175" y="953969"/>
                  </a:cubicBezTo>
                  <a:cubicBezTo>
                    <a:pt x="947142" y="953797"/>
                    <a:pt x="939907" y="953641"/>
                    <a:pt x="931017" y="953511"/>
                  </a:cubicBezTo>
                  <a:cubicBezTo>
                    <a:pt x="913237" y="953251"/>
                    <a:pt x="888828" y="953090"/>
                    <a:pt x="862089" y="953090"/>
                  </a:cubicBezTo>
                  <a:close/>
                  <a:moveTo>
                    <a:pt x="1027614" y="953090"/>
                  </a:moveTo>
                  <a:cubicBezTo>
                    <a:pt x="1014079" y="953168"/>
                    <a:pt x="1005735" y="953403"/>
                    <a:pt x="1000662" y="954027"/>
                  </a:cubicBezTo>
                  <a:cubicBezTo>
                    <a:pt x="998126" y="954339"/>
                    <a:pt x="996419" y="954753"/>
                    <a:pt x="995342" y="955235"/>
                  </a:cubicBezTo>
                  <a:cubicBezTo>
                    <a:pt x="994264" y="955717"/>
                    <a:pt x="993835" y="956192"/>
                    <a:pt x="993574" y="956810"/>
                  </a:cubicBezTo>
                  <a:cubicBezTo>
                    <a:pt x="993053" y="958046"/>
                    <a:pt x="993491" y="960359"/>
                    <a:pt x="993320" y="963684"/>
                  </a:cubicBezTo>
                  <a:cubicBezTo>
                    <a:pt x="993246" y="965159"/>
                    <a:pt x="993454" y="965845"/>
                    <a:pt x="994602" y="966729"/>
                  </a:cubicBezTo>
                  <a:cubicBezTo>
                    <a:pt x="995748" y="967614"/>
                    <a:pt x="997983" y="968543"/>
                    <a:pt x="1001704" y="969720"/>
                  </a:cubicBezTo>
                  <a:cubicBezTo>
                    <a:pt x="1005791" y="971013"/>
                    <a:pt x="1008995" y="971734"/>
                    <a:pt x="1011478" y="973995"/>
                  </a:cubicBezTo>
                  <a:cubicBezTo>
                    <a:pt x="1013961" y="976256"/>
                    <a:pt x="1015469" y="979901"/>
                    <a:pt x="1016403" y="986621"/>
                  </a:cubicBezTo>
                  <a:cubicBezTo>
                    <a:pt x="1018271" y="1000061"/>
                    <a:pt x="1017965" y="1026265"/>
                    <a:pt x="1017673" y="1080805"/>
                  </a:cubicBezTo>
                  <a:cubicBezTo>
                    <a:pt x="1017420" y="1127937"/>
                    <a:pt x="1017296" y="1151489"/>
                    <a:pt x="1016621" y="1163938"/>
                  </a:cubicBezTo>
                  <a:cubicBezTo>
                    <a:pt x="1016283" y="1170163"/>
                    <a:pt x="1015817" y="1173618"/>
                    <a:pt x="1015075" y="1175929"/>
                  </a:cubicBezTo>
                  <a:cubicBezTo>
                    <a:pt x="1014332" y="1178241"/>
                    <a:pt x="1013241" y="1179375"/>
                    <a:pt x="1012022" y="1180593"/>
                  </a:cubicBezTo>
                  <a:cubicBezTo>
                    <a:pt x="1009160" y="1183454"/>
                    <a:pt x="1004180" y="1186228"/>
                    <a:pt x="1000466" y="1186988"/>
                  </a:cubicBezTo>
                  <a:cubicBezTo>
                    <a:pt x="997923" y="1187508"/>
                    <a:pt x="996526" y="1188052"/>
                    <a:pt x="995625" y="1188966"/>
                  </a:cubicBezTo>
                  <a:cubicBezTo>
                    <a:pt x="994724" y="1189880"/>
                    <a:pt x="994154" y="1191341"/>
                    <a:pt x="993582" y="1193985"/>
                  </a:cubicBezTo>
                  <a:cubicBezTo>
                    <a:pt x="993209" y="1195708"/>
                    <a:pt x="992957" y="1197548"/>
                    <a:pt x="992856" y="1199088"/>
                  </a:cubicBezTo>
                  <a:cubicBezTo>
                    <a:pt x="992759" y="1200547"/>
                    <a:pt x="992856" y="1201702"/>
                    <a:pt x="992965" y="1202097"/>
                  </a:cubicBezTo>
                  <a:cubicBezTo>
                    <a:pt x="993084" y="1202149"/>
                    <a:pt x="993265" y="1202220"/>
                    <a:pt x="993572" y="1202293"/>
                  </a:cubicBezTo>
                  <a:cubicBezTo>
                    <a:pt x="994090" y="1202416"/>
                    <a:pt x="995116" y="1202531"/>
                    <a:pt x="996127" y="1202645"/>
                  </a:cubicBezTo>
                  <a:cubicBezTo>
                    <a:pt x="997126" y="1203383"/>
                    <a:pt x="1026842" y="1203164"/>
                    <a:pt x="1038626" y="1203436"/>
                  </a:cubicBezTo>
                  <a:cubicBezTo>
                    <a:pt x="1053351" y="1203508"/>
                    <a:pt x="1065414" y="1203625"/>
                    <a:pt x="1091701" y="1203497"/>
                  </a:cubicBezTo>
                  <a:cubicBezTo>
                    <a:pt x="1139909" y="1203263"/>
                    <a:pt x="1164121" y="1203111"/>
                    <a:pt x="1176964" y="1202086"/>
                  </a:cubicBezTo>
                  <a:cubicBezTo>
                    <a:pt x="1186214" y="1201108"/>
                    <a:pt x="1188627" y="1200204"/>
                    <a:pt x="1189532" y="1199640"/>
                  </a:cubicBezTo>
                  <a:cubicBezTo>
                    <a:pt x="1191177" y="1198614"/>
                    <a:pt x="1191506" y="1197408"/>
                    <a:pt x="1192138" y="1195317"/>
                  </a:cubicBezTo>
                  <a:cubicBezTo>
                    <a:pt x="1193479" y="1190877"/>
                    <a:pt x="1196323" y="1177009"/>
                    <a:pt x="1198377" y="1164769"/>
                  </a:cubicBezTo>
                  <a:cubicBezTo>
                    <a:pt x="1200434" y="1152505"/>
                    <a:pt x="1202506" y="1140172"/>
                    <a:pt x="1202979" y="1137361"/>
                  </a:cubicBezTo>
                  <a:cubicBezTo>
                    <a:pt x="1203193" y="1136083"/>
                    <a:pt x="1203325" y="1135151"/>
                    <a:pt x="1203280" y="1134642"/>
                  </a:cubicBezTo>
                  <a:cubicBezTo>
                    <a:pt x="1203235" y="1134134"/>
                    <a:pt x="1203228" y="1134099"/>
                    <a:pt x="1202775" y="1133888"/>
                  </a:cubicBezTo>
                  <a:cubicBezTo>
                    <a:pt x="1201868" y="1133465"/>
                    <a:pt x="1198844" y="1133336"/>
                    <a:pt x="1192933" y="1133336"/>
                  </a:cubicBezTo>
                  <a:cubicBezTo>
                    <a:pt x="1189977" y="1133336"/>
                    <a:pt x="1187775" y="1133338"/>
                    <a:pt x="1186117" y="1133525"/>
                  </a:cubicBezTo>
                  <a:cubicBezTo>
                    <a:pt x="1184458" y="1133711"/>
                    <a:pt x="1183378" y="1134059"/>
                    <a:pt x="1182473" y="1134722"/>
                  </a:cubicBezTo>
                  <a:cubicBezTo>
                    <a:pt x="1180663" y="1136049"/>
                    <a:pt x="1179316" y="1139038"/>
                    <a:pt x="1176670" y="1145309"/>
                  </a:cubicBezTo>
                  <a:cubicBezTo>
                    <a:pt x="1169437" y="1162448"/>
                    <a:pt x="1157424" y="1174676"/>
                    <a:pt x="1144558" y="1177581"/>
                  </a:cubicBezTo>
                  <a:cubicBezTo>
                    <a:pt x="1134470" y="1179858"/>
                    <a:pt x="1119126" y="1180781"/>
                    <a:pt x="1102149" y="1180172"/>
                  </a:cubicBezTo>
                  <a:cubicBezTo>
                    <a:pt x="1097603" y="1180009"/>
                    <a:pt x="1094147" y="1179923"/>
                    <a:pt x="1091388" y="1179029"/>
                  </a:cubicBezTo>
                  <a:cubicBezTo>
                    <a:pt x="1088629" y="1178135"/>
                    <a:pt x="1086627" y="1176289"/>
                    <a:pt x="1085429" y="1173069"/>
                  </a:cubicBezTo>
                  <a:cubicBezTo>
                    <a:pt x="1083033" y="1166630"/>
                    <a:pt x="1083135" y="1154671"/>
                    <a:pt x="1083135" y="1130549"/>
                  </a:cubicBezTo>
                  <a:cubicBezTo>
                    <a:pt x="1083135" y="1110108"/>
                    <a:pt x="1083037" y="1099936"/>
                    <a:pt x="1085357" y="1094419"/>
                  </a:cubicBezTo>
                  <a:cubicBezTo>
                    <a:pt x="1086517" y="1091661"/>
                    <a:pt x="1088465" y="1090100"/>
                    <a:pt x="1091080" y="1089411"/>
                  </a:cubicBezTo>
                  <a:cubicBezTo>
                    <a:pt x="1093694" y="1088721"/>
                    <a:pt x="1096956" y="1088748"/>
                    <a:pt x="1101253" y="1088750"/>
                  </a:cubicBezTo>
                  <a:cubicBezTo>
                    <a:pt x="1106009" y="1088754"/>
                    <a:pt x="1111119" y="1088975"/>
                    <a:pt x="1115542" y="1089334"/>
                  </a:cubicBezTo>
                  <a:cubicBezTo>
                    <a:pt x="1119964" y="1089694"/>
                    <a:pt x="1123659" y="1090171"/>
                    <a:pt x="1125754" y="1090753"/>
                  </a:cubicBezTo>
                  <a:cubicBezTo>
                    <a:pt x="1134171" y="1093091"/>
                    <a:pt x="1140066" y="1101019"/>
                    <a:pt x="1141872" y="1112010"/>
                  </a:cubicBezTo>
                  <a:cubicBezTo>
                    <a:pt x="1142156" y="1113737"/>
                    <a:pt x="1142438" y="1114999"/>
                    <a:pt x="1142837" y="1115814"/>
                  </a:cubicBezTo>
                  <a:cubicBezTo>
                    <a:pt x="1143237" y="1116629"/>
                    <a:pt x="1143664" y="1117034"/>
                    <a:pt x="1144590" y="1117342"/>
                  </a:cubicBezTo>
                  <a:cubicBezTo>
                    <a:pt x="1146429" y="1117953"/>
                    <a:pt x="1150343" y="1117708"/>
                    <a:pt x="1157667" y="1116892"/>
                  </a:cubicBezTo>
                  <a:cubicBezTo>
                    <a:pt x="1157685" y="1116872"/>
                    <a:pt x="1157695" y="1116848"/>
                    <a:pt x="1157713" y="1116812"/>
                  </a:cubicBezTo>
                  <a:cubicBezTo>
                    <a:pt x="1157828" y="1116589"/>
                    <a:pt x="1157989" y="1116116"/>
                    <a:pt x="1158131" y="1115422"/>
                  </a:cubicBezTo>
                  <a:cubicBezTo>
                    <a:pt x="1158413" y="1114034"/>
                    <a:pt x="1158653" y="1111762"/>
                    <a:pt x="1158831" y="1108464"/>
                  </a:cubicBezTo>
                  <a:cubicBezTo>
                    <a:pt x="1159187" y="1101869"/>
                    <a:pt x="1159321" y="1091152"/>
                    <a:pt x="1159321" y="1074715"/>
                  </a:cubicBezTo>
                  <a:cubicBezTo>
                    <a:pt x="1159321" y="1053302"/>
                    <a:pt x="1159289" y="1042538"/>
                    <a:pt x="1158250" y="1037497"/>
                  </a:cubicBezTo>
                  <a:cubicBezTo>
                    <a:pt x="1157731" y="1034976"/>
                    <a:pt x="1157066" y="1034061"/>
                    <a:pt x="1156171" y="1033628"/>
                  </a:cubicBezTo>
                  <a:cubicBezTo>
                    <a:pt x="1155276" y="1033196"/>
                    <a:pt x="1153779" y="1033229"/>
                    <a:pt x="1151601" y="1033367"/>
                  </a:cubicBezTo>
                  <a:cubicBezTo>
                    <a:pt x="1147487" y="1033628"/>
                    <a:pt x="1145411" y="1033917"/>
                    <a:pt x="1144386" y="1034619"/>
                  </a:cubicBezTo>
                  <a:cubicBezTo>
                    <a:pt x="1143874" y="1034970"/>
                    <a:pt x="1143529" y="1035425"/>
                    <a:pt x="1143181" y="1036234"/>
                  </a:cubicBezTo>
                  <a:cubicBezTo>
                    <a:pt x="1142834" y="1037043"/>
                    <a:pt x="1142521" y="1038184"/>
                    <a:pt x="1142147" y="1039714"/>
                  </a:cubicBezTo>
                  <a:cubicBezTo>
                    <a:pt x="1139698" y="1049755"/>
                    <a:pt x="1136649" y="1056109"/>
                    <a:pt x="1130610" y="1059832"/>
                  </a:cubicBezTo>
                  <a:cubicBezTo>
                    <a:pt x="1124570" y="1063555"/>
                    <a:pt x="1115829" y="1064582"/>
                    <a:pt x="1102058" y="1064582"/>
                  </a:cubicBezTo>
                  <a:cubicBezTo>
                    <a:pt x="1097559" y="1064582"/>
                    <a:pt x="1094144" y="1064602"/>
                    <a:pt x="1091417" y="1063882"/>
                  </a:cubicBezTo>
                  <a:cubicBezTo>
                    <a:pt x="1088689" y="1063162"/>
                    <a:pt x="1086668" y="1061546"/>
                    <a:pt x="1085457" y="1058670"/>
                  </a:cubicBezTo>
                  <a:cubicBezTo>
                    <a:pt x="1083036" y="1052920"/>
                    <a:pt x="1083135" y="1042284"/>
                    <a:pt x="1083135" y="1020915"/>
                  </a:cubicBezTo>
                  <a:cubicBezTo>
                    <a:pt x="1083135" y="999545"/>
                    <a:pt x="1082990" y="988860"/>
                    <a:pt x="1086336" y="983057"/>
                  </a:cubicBezTo>
                  <a:cubicBezTo>
                    <a:pt x="1088009" y="980156"/>
                    <a:pt x="1090663" y="978638"/>
                    <a:pt x="1094277" y="977947"/>
                  </a:cubicBezTo>
                  <a:cubicBezTo>
                    <a:pt x="1097890" y="977257"/>
                    <a:pt x="1102530" y="977278"/>
                    <a:pt x="1108685" y="977287"/>
                  </a:cubicBezTo>
                  <a:cubicBezTo>
                    <a:pt x="1128864" y="977320"/>
                    <a:pt x="1134951" y="977984"/>
                    <a:pt x="1141465" y="980942"/>
                  </a:cubicBezTo>
                  <a:cubicBezTo>
                    <a:pt x="1150947" y="985246"/>
                    <a:pt x="1158830" y="996154"/>
                    <a:pt x="1162123" y="1009170"/>
                  </a:cubicBezTo>
                  <a:cubicBezTo>
                    <a:pt x="1162675" y="1011352"/>
                    <a:pt x="1163090" y="1012974"/>
                    <a:pt x="1163524" y="1014128"/>
                  </a:cubicBezTo>
                  <a:cubicBezTo>
                    <a:pt x="1163957" y="1015282"/>
                    <a:pt x="1164379" y="1015928"/>
                    <a:pt x="1164954" y="1016371"/>
                  </a:cubicBezTo>
                  <a:cubicBezTo>
                    <a:pt x="1166102" y="1017257"/>
                    <a:pt x="1168410" y="1017486"/>
                    <a:pt x="1173334" y="1017772"/>
                  </a:cubicBezTo>
                  <a:cubicBezTo>
                    <a:pt x="1175796" y="1017915"/>
                    <a:pt x="1177591" y="1017983"/>
                    <a:pt x="1178705" y="1017674"/>
                  </a:cubicBezTo>
                  <a:cubicBezTo>
                    <a:pt x="1179819" y="1017365"/>
                    <a:pt x="1180366" y="1016871"/>
                    <a:pt x="1180846" y="1015260"/>
                  </a:cubicBezTo>
                  <a:cubicBezTo>
                    <a:pt x="1181806" y="1012039"/>
                    <a:pt x="1181569" y="1004622"/>
                    <a:pt x="1180937" y="989935"/>
                  </a:cubicBezTo>
                  <a:cubicBezTo>
                    <a:pt x="1180590" y="981865"/>
                    <a:pt x="1180149" y="974059"/>
                    <a:pt x="1179722" y="967989"/>
                  </a:cubicBezTo>
                  <a:cubicBezTo>
                    <a:pt x="1179508" y="964953"/>
                    <a:pt x="1179295" y="962352"/>
                    <a:pt x="1179101" y="960374"/>
                  </a:cubicBezTo>
                  <a:cubicBezTo>
                    <a:pt x="1178907" y="958397"/>
                    <a:pt x="1178705" y="956976"/>
                    <a:pt x="1178600" y="956578"/>
                  </a:cubicBezTo>
                  <a:cubicBezTo>
                    <a:pt x="1178463" y="956055"/>
                    <a:pt x="1178364" y="955732"/>
                    <a:pt x="1178201" y="955504"/>
                  </a:cubicBezTo>
                  <a:cubicBezTo>
                    <a:pt x="1178037" y="955276"/>
                    <a:pt x="1177782" y="955049"/>
                    <a:pt x="1177094" y="954796"/>
                  </a:cubicBezTo>
                  <a:cubicBezTo>
                    <a:pt x="1175717" y="954291"/>
                    <a:pt x="1172741" y="953873"/>
                    <a:pt x="1166906" y="953613"/>
                  </a:cubicBezTo>
                  <a:cubicBezTo>
                    <a:pt x="1155237" y="953092"/>
                    <a:pt x="1132051" y="953090"/>
                    <a:pt x="1085705" y="953090"/>
                  </a:cubicBezTo>
                  <a:cubicBezTo>
                    <a:pt x="1059873" y="953090"/>
                    <a:pt x="1041148" y="953012"/>
                    <a:pt x="1027614" y="953090"/>
                  </a:cubicBezTo>
                  <a:close/>
                  <a:moveTo>
                    <a:pt x="589053" y="1017289"/>
                  </a:moveTo>
                  <a:cubicBezTo>
                    <a:pt x="589207" y="1017294"/>
                    <a:pt x="589359" y="1017322"/>
                    <a:pt x="589503" y="1017379"/>
                  </a:cubicBezTo>
                  <a:cubicBezTo>
                    <a:pt x="590076" y="1017608"/>
                    <a:pt x="590374" y="1018038"/>
                    <a:pt x="590650" y="1018519"/>
                  </a:cubicBezTo>
                  <a:cubicBezTo>
                    <a:pt x="591201" y="1019481"/>
                    <a:pt x="591649" y="1020881"/>
                    <a:pt x="592207" y="1022802"/>
                  </a:cubicBezTo>
                  <a:cubicBezTo>
                    <a:pt x="593194" y="1026203"/>
                    <a:pt x="597203" y="1037776"/>
                    <a:pt x="601861" y="1050834"/>
                  </a:cubicBezTo>
                  <a:cubicBezTo>
                    <a:pt x="606518" y="1063893"/>
                    <a:pt x="611842" y="1078500"/>
                    <a:pt x="615521" y="1088165"/>
                  </a:cubicBezTo>
                  <a:cubicBezTo>
                    <a:pt x="617012" y="1092083"/>
                    <a:pt x="619090" y="1097805"/>
                    <a:pt x="620021" y="1100991"/>
                  </a:cubicBezTo>
                  <a:cubicBezTo>
                    <a:pt x="620148" y="1101423"/>
                    <a:pt x="620248" y="1101791"/>
                    <a:pt x="620319" y="1102095"/>
                  </a:cubicBezTo>
                  <a:cubicBezTo>
                    <a:pt x="620390" y="1102398"/>
                    <a:pt x="620442" y="1102596"/>
                    <a:pt x="620442" y="1102897"/>
                  </a:cubicBezTo>
                  <a:cubicBezTo>
                    <a:pt x="620442" y="1103222"/>
                    <a:pt x="620278" y="1103483"/>
                    <a:pt x="620144" y="1103623"/>
                  </a:cubicBezTo>
                  <a:cubicBezTo>
                    <a:pt x="620010" y="1103762"/>
                    <a:pt x="619890" y="1103831"/>
                    <a:pt x="619781" y="1103888"/>
                  </a:cubicBezTo>
                  <a:cubicBezTo>
                    <a:pt x="619563" y="1104001"/>
                    <a:pt x="619363" y="1104061"/>
                    <a:pt x="619121" y="1104123"/>
                  </a:cubicBezTo>
                  <a:cubicBezTo>
                    <a:pt x="618636" y="1104249"/>
                    <a:pt x="618007" y="1104353"/>
                    <a:pt x="617208" y="1104454"/>
                  </a:cubicBezTo>
                  <a:cubicBezTo>
                    <a:pt x="615610" y="1104655"/>
                    <a:pt x="613347" y="1104831"/>
                    <a:pt x="610556" y="1104980"/>
                  </a:cubicBezTo>
                  <a:cubicBezTo>
                    <a:pt x="604973" y="1105278"/>
                    <a:pt x="597298" y="1105463"/>
                    <a:pt x="588852" y="1105463"/>
                  </a:cubicBezTo>
                  <a:cubicBezTo>
                    <a:pt x="580414" y="1105463"/>
                    <a:pt x="572741" y="1105363"/>
                    <a:pt x="567171" y="1105205"/>
                  </a:cubicBezTo>
                  <a:cubicBezTo>
                    <a:pt x="564386" y="1105126"/>
                    <a:pt x="562127" y="1105031"/>
                    <a:pt x="560547" y="1104925"/>
                  </a:cubicBezTo>
                  <a:cubicBezTo>
                    <a:pt x="559758" y="1104873"/>
                    <a:pt x="559142" y="1104817"/>
                    <a:pt x="558689" y="1104755"/>
                  </a:cubicBezTo>
                  <a:cubicBezTo>
                    <a:pt x="558463" y="1104724"/>
                    <a:pt x="558284" y="1104697"/>
                    <a:pt x="558101" y="1104646"/>
                  </a:cubicBezTo>
                  <a:cubicBezTo>
                    <a:pt x="558010" y="1104621"/>
                    <a:pt x="557919" y="1104594"/>
                    <a:pt x="557778" y="1104515"/>
                  </a:cubicBezTo>
                  <a:cubicBezTo>
                    <a:pt x="557708" y="1104476"/>
                    <a:pt x="557620" y="1104427"/>
                    <a:pt x="557510" y="1104305"/>
                  </a:cubicBezTo>
                  <a:cubicBezTo>
                    <a:pt x="557400" y="1104183"/>
                    <a:pt x="557263" y="1103945"/>
                    <a:pt x="557263" y="1103659"/>
                  </a:cubicBezTo>
                  <a:cubicBezTo>
                    <a:pt x="557263" y="1103444"/>
                    <a:pt x="557285" y="1103434"/>
                    <a:pt x="557300" y="1103369"/>
                  </a:cubicBezTo>
                  <a:cubicBezTo>
                    <a:pt x="557319" y="1103304"/>
                    <a:pt x="557334" y="1103238"/>
                    <a:pt x="557354" y="1103162"/>
                  </a:cubicBezTo>
                  <a:cubicBezTo>
                    <a:pt x="557397" y="1103009"/>
                    <a:pt x="557452" y="1102816"/>
                    <a:pt x="557529" y="1102574"/>
                  </a:cubicBezTo>
                  <a:cubicBezTo>
                    <a:pt x="557679" y="1102090"/>
                    <a:pt x="557898" y="1101417"/>
                    <a:pt x="558178" y="1100570"/>
                  </a:cubicBezTo>
                  <a:cubicBezTo>
                    <a:pt x="558739" y="1098877"/>
                    <a:pt x="559548" y="1096491"/>
                    <a:pt x="560545" y="1093584"/>
                  </a:cubicBezTo>
                  <a:cubicBezTo>
                    <a:pt x="562539" y="1087770"/>
                    <a:pt x="565287" y="1079873"/>
                    <a:pt x="568311" y="1071296"/>
                  </a:cubicBezTo>
                  <a:cubicBezTo>
                    <a:pt x="574357" y="1054149"/>
                    <a:pt x="580925" y="1035287"/>
                    <a:pt x="582894" y="1029414"/>
                  </a:cubicBezTo>
                  <a:cubicBezTo>
                    <a:pt x="584034" y="1026016"/>
                    <a:pt x="584937" y="1023416"/>
                    <a:pt x="585699" y="1021524"/>
                  </a:cubicBezTo>
                  <a:cubicBezTo>
                    <a:pt x="586462" y="1019632"/>
                    <a:pt x="586987" y="1018466"/>
                    <a:pt x="587808" y="1017742"/>
                  </a:cubicBezTo>
                  <a:cubicBezTo>
                    <a:pt x="588116" y="1017471"/>
                    <a:pt x="588592" y="1017274"/>
                    <a:pt x="589053" y="1017289"/>
                  </a:cubicBezTo>
                  <a:close/>
                </a:path>
              </a:pathLst>
            </a:custGeom>
            <a:solidFill>
              <a:srgbClr val="1A3783"/>
            </a:solidFill>
            <a:ln w="9525" cap="flat">
              <a:solidFill>
                <a:srgbClr val="FFFFFF"/>
              </a:solidFill>
              <a:prstDash val="solid"/>
              <a:miter/>
            </a:ln>
            <a:effectLst>
              <a:outerShdw blurRad="266700" sx="111000" sy="111000" algn="ctr" rotWithShape="0">
                <a:srgbClr val="1A3783"/>
              </a:outerShdw>
            </a:effectLst>
          </p:spPr>
          <p:txBody>
            <a:bodyPr/>
            <a:lstStyle/>
            <a:p>
              <a:endParaRPr lang="LID4096"/>
            </a:p>
          </p:txBody>
        </p:sp>
        <p:pic>
          <p:nvPicPr>
            <p:cNvPr id="17" name="Picture 2">
              <a:extLst>
                <a:ext uri="{FF2B5EF4-FFF2-40B4-BE49-F238E27FC236}">
                  <a16:creationId xmlns:a16="http://schemas.microsoft.com/office/drawing/2014/main" id="{3A86A92D-7C7F-6CD0-32D9-3ACF1F795464}"/>
                </a:ext>
              </a:extLst>
            </p:cNvPr>
            <p:cNvPicPr/>
            <p:nvPr/>
          </p:nvPicPr>
          <p:blipFill>
            <a:blip r:embed="rId2">
              <a:extLst>
                <a:ext uri="{28A0092B-C50C-407E-A947-70E740481C1C}">
                  <a14:useLocalDpi xmlns:a14="http://schemas.microsoft.com/office/drawing/2010/main" val="0"/>
                </a:ext>
              </a:extLst>
            </a:blip>
            <a:srcRect l="1559" r="1559"/>
            <a:stretch/>
          </p:blipFill>
          <p:spPr bwMode="auto">
            <a:xfrm rot="20150844">
              <a:off x="2147342" y="1458601"/>
              <a:ext cx="1712446" cy="1141504"/>
            </a:xfrm>
            <a:prstGeom prst="roundRect">
              <a:avLst>
                <a:gd name="adj" fmla="val 16667"/>
              </a:avLst>
            </a:prstGeom>
            <a:ln w="38100">
              <a:solidFill>
                <a:schemeClr val="bg1"/>
              </a:solidFill>
            </a:ln>
            <a:effectLst>
              <a:glow rad="381000">
                <a:srgbClr val="1A3783">
                  <a:alpha val="47000"/>
                </a:srgbClr>
              </a:glow>
              <a:outerShdw blurRad="177800" dist="1778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Graphic 17" descr="Sluiten met effen opvulling">
              <a:extLst>
                <a:ext uri="{FF2B5EF4-FFF2-40B4-BE49-F238E27FC236}">
                  <a16:creationId xmlns:a16="http://schemas.microsoft.com/office/drawing/2014/main" id="{C39BC0CF-BF5D-0207-7751-118CBDD2D1CB}"/>
                </a:ext>
              </a:extLst>
            </p:cNvPr>
            <p:cNvPicPr/>
            <p:nvPr/>
          </p:nvPicPr>
          <p:blipFill>
            <a:blip r:embed="rId3">
              <a:extLst>
                <a:ext uri="{96DAC541-7B7A-43D3-8B79-37D633B846F1}">
                  <asvg:svgBlip xmlns:asvg="http://schemas.microsoft.com/office/drawing/2016/SVG/main" r:embed="rId4"/>
                </a:ext>
              </a:extLst>
            </a:blip>
            <a:stretch>
              <a:fillRect/>
            </a:stretch>
          </p:blipFill>
          <p:spPr>
            <a:xfrm>
              <a:off x="4114800" y="1537346"/>
              <a:ext cx="914400" cy="914400"/>
            </a:xfrm>
            <a:prstGeom prst="rect">
              <a:avLst/>
            </a:prstGeom>
            <a:effectLst>
              <a:outerShdw blurRad="266700" sx="111000" sy="111000" algn="ctr" rotWithShape="0">
                <a:prstClr val="black">
                  <a:alpha val="71000"/>
                </a:prstClr>
              </a:outerShdw>
            </a:effectLst>
          </p:spPr>
        </p:pic>
      </p:grpSp>
      <p:sp>
        <p:nvSpPr>
          <p:cNvPr id="38" name="Tekstvak 37">
            <a:extLst>
              <a:ext uri="{FF2B5EF4-FFF2-40B4-BE49-F238E27FC236}">
                <a16:creationId xmlns:a16="http://schemas.microsoft.com/office/drawing/2014/main" id="{095CFB55-E8B9-295D-59BE-C32DF217E7FF}"/>
              </a:ext>
            </a:extLst>
          </p:cNvPr>
          <p:cNvSpPr txBox="1"/>
          <p:nvPr/>
        </p:nvSpPr>
        <p:spPr>
          <a:xfrm>
            <a:off x="2521818" y="620788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pic>
        <p:nvPicPr>
          <p:cNvPr id="14" name="Afbeelding 13">
            <a:extLst>
              <a:ext uri="{FF2B5EF4-FFF2-40B4-BE49-F238E27FC236}">
                <a16:creationId xmlns:a16="http://schemas.microsoft.com/office/drawing/2014/main" id="{3DD417B7-D797-CC71-DBDE-023AF439329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84348" y="3371135"/>
            <a:ext cx="4310562" cy="2411220"/>
          </a:xfrm>
          <a:prstGeom prst="rect">
            <a:avLst/>
          </a:prstGeom>
          <a:ln w="63500">
            <a:solidFill>
              <a:schemeClr val="bg1"/>
            </a:solidFill>
          </a:ln>
        </p:spPr>
      </p:pic>
      <p:grpSp>
        <p:nvGrpSpPr>
          <p:cNvPr id="41" name="Groep 40">
            <a:extLst>
              <a:ext uri="{FF2B5EF4-FFF2-40B4-BE49-F238E27FC236}">
                <a16:creationId xmlns:a16="http://schemas.microsoft.com/office/drawing/2014/main" id="{20FE7364-BAD0-7E63-0768-0FD1EA42DED9}"/>
              </a:ext>
            </a:extLst>
          </p:cNvPr>
          <p:cNvGrpSpPr/>
          <p:nvPr/>
        </p:nvGrpSpPr>
        <p:grpSpPr>
          <a:xfrm>
            <a:off x="5626502" y="2489200"/>
            <a:ext cx="6565499" cy="4529730"/>
            <a:chOff x="5626502" y="2489200"/>
            <a:chExt cx="6565499" cy="4529730"/>
          </a:xfrm>
        </p:grpSpPr>
        <p:sp>
          <p:nvSpPr>
            <p:cNvPr id="28" name="Vrije vorm: vorm 27">
              <a:extLst>
                <a:ext uri="{FF2B5EF4-FFF2-40B4-BE49-F238E27FC236}">
                  <a16:creationId xmlns:a16="http://schemas.microsoft.com/office/drawing/2014/main" id="{38CF81DD-92B4-A99E-3C9F-DB0FA7AE4C33}"/>
                </a:ext>
              </a:extLst>
            </p:cNvPr>
            <p:cNvSpPr/>
            <p:nvPr/>
          </p:nvSpPr>
          <p:spPr>
            <a:xfrm>
              <a:off x="5626502" y="2489200"/>
              <a:ext cx="6565499" cy="4368801"/>
            </a:xfrm>
            <a:custGeom>
              <a:avLst/>
              <a:gdLst>
                <a:gd name="csX0" fmla="*/ 0 w 6565499"/>
                <a:gd name="csY0" fmla="*/ 0 h 4368801"/>
                <a:gd name="csX1" fmla="*/ 6565499 w 6565499"/>
                <a:gd name="csY1" fmla="*/ 0 h 4368801"/>
                <a:gd name="csX2" fmla="*/ 6565499 w 6565499"/>
                <a:gd name="csY2" fmla="*/ 4368801 h 4368801"/>
                <a:gd name="csX3" fmla="*/ 0 w 6565499"/>
                <a:gd name="csY3" fmla="*/ 4368801 h 4368801"/>
              </a:gdLst>
              <a:ahLst/>
              <a:cxnLst>
                <a:cxn ang="0">
                  <a:pos x="csX0" y="csY0"/>
                </a:cxn>
                <a:cxn ang="0">
                  <a:pos x="csX1" y="csY1"/>
                </a:cxn>
                <a:cxn ang="0">
                  <a:pos x="csX2" y="csY2"/>
                </a:cxn>
                <a:cxn ang="0">
                  <a:pos x="csX3" y="csY3"/>
                </a:cxn>
              </a:cxnLst>
              <a:rect l="l" t="t" r="r" b="b"/>
              <a:pathLst>
                <a:path w="6565499" h="4368801">
                  <a:moveTo>
                    <a:pt x="0" y="0"/>
                  </a:moveTo>
                  <a:lnTo>
                    <a:pt x="6565499" y="0"/>
                  </a:lnTo>
                  <a:lnTo>
                    <a:pt x="6565499" y="4368801"/>
                  </a:lnTo>
                  <a:lnTo>
                    <a:pt x="0" y="4368801"/>
                  </a:lnTo>
                  <a:close/>
                </a:path>
              </a:pathLst>
            </a:custGeom>
            <a:solidFill>
              <a:schemeClr val="accent2">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1" name="Tekstvak 30">
              <a:extLst>
                <a:ext uri="{FF2B5EF4-FFF2-40B4-BE49-F238E27FC236}">
                  <a16:creationId xmlns:a16="http://schemas.microsoft.com/office/drawing/2014/main" id="{0367E418-1B8A-1421-52A3-E69148D522FF}"/>
                </a:ext>
              </a:extLst>
            </p:cNvPr>
            <p:cNvSpPr txBox="1"/>
            <p:nvPr/>
          </p:nvSpPr>
          <p:spPr>
            <a:xfrm>
              <a:off x="5881873" y="2782669"/>
              <a:ext cx="1957587"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Antwoord:</a:t>
              </a:r>
            </a:p>
          </p:txBody>
        </p:sp>
        <p:sp>
          <p:nvSpPr>
            <p:cNvPr id="32" name="Tekstvak 31">
              <a:extLst>
                <a:ext uri="{FF2B5EF4-FFF2-40B4-BE49-F238E27FC236}">
                  <a16:creationId xmlns:a16="http://schemas.microsoft.com/office/drawing/2014/main" id="{714CB6F4-A76E-7580-CB45-EEA88C27E1F7}"/>
                </a:ext>
              </a:extLst>
            </p:cNvPr>
            <p:cNvSpPr txBox="1"/>
            <p:nvPr/>
          </p:nvSpPr>
          <p:spPr>
            <a:xfrm>
              <a:off x="5881873" y="3305889"/>
              <a:ext cx="5676900" cy="2885786"/>
            </a:xfrm>
            <a:prstGeom prst="rect">
              <a:avLst/>
            </a:prstGeom>
            <a:noFill/>
          </p:spPr>
          <p:txBody>
            <a:bodyPr wrap="none" rtlCol="0">
              <a:noAutofit/>
            </a:bodyPr>
            <a:lstStyle/>
            <a:p>
              <a:r>
                <a:rPr lang="nl-NL" sz="2400" dirty="0">
                  <a:solidFill>
                    <a:schemeClr val="bg1"/>
                  </a:solidFill>
                  <a:effectLst>
                    <a:outerShdw blurRad="50800" dist="38100" dir="2700000" algn="tl" rotWithShape="0">
                      <a:prstClr val="black">
                        <a:alpha val="40000"/>
                      </a:prstClr>
                    </a:outerShdw>
                  </a:effectLst>
                </a:rPr>
                <a:t>Party DJ W</a:t>
              </a:r>
            </a:p>
          </p:txBody>
        </p:sp>
        <p:sp>
          <p:nvSpPr>
            <p:cNvPr id="33" name="Tekstvak 32">
              <a:extLst>
                <a:ext uri="{FF2B5EF4-FFF2-40B4-BE49-F238E27FC236}">
                  <a16:creationId xmlns:a16="http://schemas.microsoft.com/office/drawing/2014/main" id="{07B63FB1-A106-B782-FE3B-3DC7E5ED52AB}"/>
                </a:ext>
              </a:extLst>
            </p:cNvPr>
            <p:cNvSpPr txBox="1"/>
            <p:nvPr/>
          </p:nvSpPr>
          <p:spPr>
            <a:xfrm>
              <a:off x="5881871" y="6095600"/>
              <a:ext cx="6076217" cy="923330"/>
            </a:xfrm>
            <a:prstGeom prst="rect">
              <a:avLst/>
            </a:prstGeom>
            <a:noFill/>
          </p:spPr>
          <p:txBody>
            <a:bodyPr wrap="square" numCol="2" spcCol="720000"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p:txBody>
        </p:sp>
      </p:grpSp>
      <p:grpSp>
        <p:nvGrpSpPr>
          <p:cNvPr id="40" name="Groep 39">
            <a:extLst>
              <a:ext uri="{FF2B5EF4-FFF2-40B4-BE49-F238E27FC236}">
                <a16:creationId xmlns:a16="http://schemas.microsoft.com/office/drawing/2014/main" id="{782C9632-A9A8-A29C-1256-9174B8830FF4}"/>
              </a:ext>
            </a:extLst>
          </p:cNvPr>
          <p:cNvGrpSpPr/>
          <p:nvPr/>
        </p:nvGrpSpPr>
        <p:grpSpPr>
          <a:xfrm>
            <a:off x="-1866899" y="-295148"/>
            <a:ext cx="14058900" cy="2784347"/>
            <a:chOff x="-1866899" y="-295148"/>
            <a:chExt cx="14058900" cy="2784347"/>
          </a:xfrm>
        </p:grpSpPr>
        <p:sp>
          <p:nvSpPr>
            <p:cNvPr id="29" name="Vrije vorm: vorm 28">
              <a:extLst>
                <a:ext uri="{FF2B5EF4-FFF2-40B4-BE49-F238E27FC236}">
                  <a16:creationId xmlns:a16="http://schemas.microsoft.com/office/drawing/2014/main" id="{633E201B-90C9-847C-0431-A86117F188B1}"/>
                </a:ext>
              </a:extLst>
            </p:cNvPr>
            <p:cNvSpPr/>
            <p:nvPr/>
          </p:nvSpPr>
          <p:spPr>
            <a:xfrm>
              <a:off x="-1866899" y="-295148"/>
              <a:ext cx="14058900" cy="2784347"/>
            </a:xfrm>
            <a:custGeom>
              <a:avLst/>
              <a:gdLst>
                <a:gd name="csX0" fmla="*/ 7718298 w 14058900"/>
                <a:gd name="csY0" fmla="*/ 0 h 2784347"/>
                <a:gd name="csX1" fmla="*/ 14058900 w 14058900"/>
                <a:gd name="csY1" fmla="*/ 0 h 2784347"/>
                <a:gd name="csX2" fmla="*/ 14058900 w 14058900"/>
                <a:gd name="csY2" fmla="*/ 2784347 h 2784347"/>
                <a:gd name="csX3" fmla="*/ 4933951 w 14058900"/>
                <a:gd name="csY3" fmla="*/ 2784347 h 2784347"/>
                <a:gd name="csX4" fmla="*/ 0 w 14058900"/>
                <a:gd name="csY4" fmla="*/ 0 h 2784347"/>
                <a:gd name="csX5" fmla="*/ 1438147 w 14058900"/>
                <a:gd name="csY5" fmla="*/ 0 h 2784347"/>
                <a:gd name="csX6" fmla="*/ 0 w 14058900"/>
                <a:gd name="csY6" fmla="*/ 1438147 h 27843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058900" h="2784347">
                  <a:moveTo>
                    <a:pt x="7718298" y="0"/>
                  </a:moveTo>
                  <a:lnTo>
                    <a:pt x="14058900" y="0"/>
                  </a:lnTo>
                  <a:lnTo>
                    <a:pt x="14058900" y="2784347"/>
                  </a:lnTo>
                  <a:lnTo>
                    <a:pt x="4933951" y="2784347"/>
                  </a:lnTo>
                  <a:close/>
                  <a:moveTo>
                    <a:pt x="0" y="0"/>
                  </a:moveTo>
                  <a:lnTo>
                    <a:pt x="1438147" y="0"/>
                  </a:lnTo>
                  <a:lnTo>
                    <a:pt x="0" y="1438147"/>
                  </a:lnTo>
                  <a:close/>
                </a:path>
              </a:pathLst>
            </a:custGeom>
            <a:solidFill>
              <a:schemeClr val="accent2">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Tekstvak 2">
              <a:extLst>
                <a:ext uri="{FF2B5EF4-FFF2-40B4-BE49-F238E27FC236}">
                  <a16:creationId xmlns:a16="http://schemas.microsoft.com/office/drawing/2014/main" id="{C05B6FC7-DF1A-76D4-DA17-3EBB322C0B7D}"/>
                </a:ext>
              </a:extLst>
            </p:cNvPr>
            <p:cNvSpPr txBox="1"/>
            <p:nvPr/>
          </p:nvSpPr>
          <p:spPr>
            <a:xfrm>
              <a:off x="5156483" y="350960"/>
              <a:ext cx="3512500" cy="646331"/>
            </a:xfrm>
            <a:prstGeom prst="rect">
              <a:avLst/>
            </a:prstGeom>
            <a:noFill/>
          </p:spPr>
          <p:txBody>
            <a:bodyPr wrap="square" rtlCol="0">
              <a:spAutoFit/>
            </a:bodyPr>
            <a:lstStyle/>
            <a:p>
              <a:r>
                <a:rPr lang="nl-NL" sz="3600" dirty="0">
                  <a:solidFill>
                    <a:schemeClr val="bg1"/>
                  </a:solidFill>
                  <a:effectLst>
                    <a:outerShdw blurRad="50800" dist="38100" dir="2700000" algn="tl" rotWithShape="0">
                      <a:prstClr val="black">
                        <a:alpha val="40000"/>
                      </a:prstClr>
                    </a:outerShdw>
                  </a:effectLst>
                </a:rPr>
                <a:t>Wie is het?</a:t>
              </a:r>
            </a:p>
          </p:txBody>
        </p:sp>
        <p:sp>
          <p:nvSpPr>
            <p:cNvPr id="4" name="Tekstvak 3">
              <a:extLst>
                <a:ext uri="{FF2B5EF4-FFF2-40B4-BE49-F238E27FC236}">
                  <a16:creationId xmlns:a16="http://schemas.microsoft.com/office/drawing/2014/main" id="{8735EE68-A9B1-26AB-7EE0-3421DD60A58A}"/>
                </a:ext>
              </a:extLst>
            </p:cNvPr>
            <p:cNvSpPr txBox="1"/>
            <p:nvPr/>
          </p:nvSpPr>
          <p:spPr>
            <a:xfrm>
              <a:off x="5114517" y="1070217"/>
              <a:ext cx="7077483" cy="1367443"/>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Wie is de persoon in de afbeelding hieronder?</a:t>
              </a:r>
            </a:p>
          </p:txBody>
        </p:sp>
      </p:grpSp>
      <p:sp>
        <p:nvSpPr>
          <p:cNvPr id="25" name="Rechthoek 24">
            <a:extLst>
              <a:ext uri="{FF2B5EF4-FFF2-40B4-BE49-F238E27FC236}">
                <a16:creationId xmlns:a16="http://schemas.microsoft.com/office/drawing/2014/main" id="{C575D545-C95D-64B5-09BF-07BFE10E6066}"/>
              </a:ext>
            </a:extLst>
          </p:cNvPr>
          <p:cNvSpPr/>
          <p:nvPr/>
        </p:nvSpPr>
        <p:spPr>
          <a:xfrm rot="18900000">
            <a:off x="-3245336" y="-1111178"/>
            <a:ext cx="9104642" cy="4440737"/>
          </a:xfrm>
          <a:prstGeom prst="rect">
            <a:avLst/>
          </a:prstGeom>
          <a:solidFill>
            <a:schemeClr val="accent2">
              <a:lumMod val="40000"/>
              <a:lumOff val="6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6CCBF916-21E2-551A-972B-BFDF27A63E2A}"/>
              </a:ext>
            </a:extLst>
          </p:cNvPr>
          <p:cNvSpPr txBox="1"/>
          <p:nvPr/>
        </p:nvSpPr>
        <p:spPr>
          <a:xfrm>
            <a:off x="233911" y="5830672"/>
            <a:ext cx="5162840" cy="1055608"/>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pic>
        <p:nvPicPr>
          <p:cNvPr id="2" name="Graphic 1" descr="Verward persoon met effen opvulling">
            <a:extLst>
              <a:ext uri="{FF2B5EF4-FFF2-40B4-BE49-F238E27FC236}">
                <a16:creationId xmlns:a16="http://schemas.microsoft.com/office/drawing/2014/main" id="{3566B3A7-A815-033C-7446-8A3C656774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60610" y="159344"/>
            <a:ext cx="1792290" cy="1792286"/>
          </a:xfrm>
          <a:prstGeom prst="rect">
            <a:avLst/>
          </a:prstGeom>
          <a:effectLst>
            <a:outerShdw blurRad="50800" dist="38100" dir="2700000" algn="tl" rotWithShape="0">
              <a:prstClr val="black">
                <a:alpha val="40000"/>
              </a:prstClr>
            </a:outerShdw>
          </a:effectLst>
        </p:spPr>
      </p:pic>
      <p:pic>
        <p:nvPicPr>
          <p:cNvPr id="5" name="Graphic 4" descr="Microfoon met effen opvulling">
            <a:extLst>
              <a:ext uri="{FF2B5EF4-FFF2-40B4-BE49-F238E27FC236}">
                <a16:creationId xmlns:a16="http://schemas.microsoft.com/office/drawing/2014/main" id="{3EAFB038-697B-1ABE-0196-A80F842D8A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14517" y="-2065358"/>
            <a:ext cx="1238508" cy="1238506"/>
          </a:xfrm>
          <a:prstGeom prst="rect">
            <a:avLst/>
          </a:prstGeom>
          <a:effectLst>
            <a:outerShdw blurRad="50800" dist="38100" dir="2700000" algn="tl" rotWithShape="0">
              <a:prstClr val="black">
                <a:alpha val="40000"/>
              </a:prstClr>
            </a:outerShdw>
          </a:effectLst>
        </p:spPr>
      </p:pic>
      <p:pic>
        <p:nvPicPr>
          <p:cNvPr id="6" name="Graphic 5" descr="Volume met effen opvulling">
            <a:extLst>
              <a:ext uri="{FF2B5EF4-FFF2-40B4-BE49-F238E27FC236}">
                <a16:creationId xmlns:a16="http://schemas.microsoft.com/office/drawing/2014/main" id="{46776D9B-8AFF-BF13-F251-E72E9AA615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98993" y="1674740"/>
            <a:ext cx="1238508" cy="1238506"/>
          </a:xfrm>
          <a:prstGeom prst="rect">
            <a:avLst/>
          </a:prstGeom>
          <a:effectLst>
            <a:outerShdw blurRad="50800" dist="38100" dir="2700000" algn="tl" rotWithShape="0">
              <a:prstClr val="black">
                <a:alpha val="40000"/>
              </a:prstClr>
            </a:outerShdw>
          </a:effectLst>
        </p:spPr>
      </p:pic>
      <p:pic>
        <p:nvPicPr>
          <p:cNvPr id="7" name="Graphic 6" descr="Vraagteken met effen opvulling">
            <a:extLst>
              <a:ext uri="{FF2B5EF4-FFF2-40B4-BE49-F238E27FC236}">
                <a16:creationId xmlns:a16="http://schemas.microsoft.com/office/drawing/2014/main" id="{9CE2160D-13F2-E4D4-914F-DC498B26A6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0485" y="2913246"/>
            <a:ext cx="1238508" cy="1238506"/>
          </a:xfrm>
          <a:prstGeom prst="rect">
            <a:avLst/>
          </a:prstGeom>
          <a:effectLst>
            <a:outerShdw blurRad="50800" dist="38100" dir="2700000" algn="tl" rotWithShape="0">
              <a:prstClr val="black">
                <a:alpha val="40000"/>
              </a:prstClr>
            </a:outerShdw>
          </a:effectLst>
        </p:spPr>
      </p:pic>
      <p:pic>
        <p:nvPicPr>
          <p:cNvPr id="8" name="Graphic 7" descr="Hersenen met effen opvulling">
            <a:extLst>
              <a:ext uri="{FF2B5EF4-FFF2-40B4-BE49-F238E27FC236}">
                <a16:creationId xmlns:a16="http://schemas.microsoft.com/office/drawing/2014/main" id="{1814DB41-9799-4C22-D676-8FF3185C93D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76009" y="-802272"/>
            <a:ext cx="1238508" cy="1238506"/>
          </a:xfrm>
          <a:prstGeom prst="rect">
            <a:avLst/>
          </a:prstGeom>
          <a:effectLst>
            <a:outerShdw blurRad="50800" dist="38100" dir="2700000" algn="tl" rotWithShape="0">
              <a:prstClr val="black">
                <a:alpha val="40000"/>
              </a:prstClr>
            </a:outerShdw>
          </a:effectLst>
        </p:spPr>
      </p:pic>
      <p:pic>
        <p:nvPicPr>
          <p:cNvPr id="9" name="Graphic 8">
            <a:extLst>
              <a:ext uri="{FF2B5EF4-FFF2-40B4-BE49-F238E27FC236}">
                <a16:creationId xmlns:a16="http://schemas.microsoft.com/office/drawing/2014/main" id="{27A21ABD-2B81-2622-AEED-D743A1277B8B}"/>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078021" y="4151752"/>
            <a:ext cx="1238506" cy="12385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3152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1+#ppt_w/2"/>
                                          </p:val>
                                        </p:tav>
                                        <p:tav tm="100000">
                                          <p:val>
                                            <p:strVal val="#ppt_x"/>
                                          </p:val>
                                        </p:tav>
                                      </p:tavLst>
                                    </p:anim>
                                    <p:anim calcmode="lin" valueType="num">
                                      <p:cBhvr additive="base">
                                        <p:cTn id="13" dur="1000" fill="hold"/>
                                        <p:tgtEl>
                                          <p:spTgt spid="14"/>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500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26" presetClass="emph" presetSubtype="0" repeatCount="indefinite" fill="hold" grpId="1" nodeType="withEffect">
                                  <p:stCondLst>
                                    <p:cond delay="0"/>
                                  </p:stCondLst>
                                  <p:childTnLst>
                                    <p:animEffect transition="out" filter="fade">
                                      <p:cBhvr>
                                        <p:cTn id="18" dur="1500" tmFilter="0, 0; .2, .5; .8, .5; 1, 0"/>
                                        <p:tgtEl>
                                          <p:spTgt spid="38"/>
                                        </p:tgtEl>
                                      </p:cBhvr>
                                    </p:animEffect>
                                    <p:animScale>
                                      <p:cBhvr>
                                        <p:cTn id="19" dur="750" autoRev="1" fill="hold"/>
                                        <p:tgtEl>
                                          <p:spTgt spid="38"/>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2" nodeType="clickEffect">
                                  <p:stCondLst>
                                    <p:cond delay="0"/>
                                  </p:stCondLst>
                                  <p:childTnLst>
                                    <p:animEffect transition="out" filter="fade">
                                      <p:cBhvr>
                                        <p:cTn id="23" dur="500"/>
                                        <p:tgtEl>
                                          <p:spTgt spid="38"/>
                                        </p:tgtEl>
                                      </p:cBhvr>
                                    </p:animEffect>
                                    <p:set>
                                      <p:cBhvr>
                                        <p:cTn id="24" dur="1" fill="hold">
                                          <p:stCondLst>
                                            <p:cond delay="499"/>
                                          </p:stCondLst>
                                        </p:cTn>
                                        <p:tgtEl>
                                          <p:spTgt spid="38"/>
                                        </p:tgtEl>
                                        <p:attrNameLst>
                                          <p:attrName>style.visibility</p:attrName>
                                        </p:attrNameLst>
                                      </p:cBhvr>
                                      <p:to>
                                        <p:strVal val="hidden"/>
                                      </p:to>
                                    </p:set>
                                  </p:childTnLst>
                                </p:cTn>
                              </p:par>
                            </p:childTnLst>
                          </p:cTn>
                        </p:par>
                        <p:par>
                          <p:cTn id="25" fill="hold">
                            <p:stCondLst>
                              <p:cond delay="500"/>
                            </p:stCondLst>
                            <p:childTnLst>
                              <p:par>
                                <p:cTn id="26" presetID="2" presetClass="entr" presetSubtype="1" decel="10000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1000" fill="hold"/>
                                        <p:tgtEl>
                                          <p:spTgt spid="41"/>
                                        </p:tgtEl>
                                        <p:attrNameLst>
                                          <p:attrName>ppt_x</p:attrName>
                                        </p:attrNameLst>
                                      </p:cBhvr>
                                      <p:tavLst>
                                        <p:tav tm="0">
                                          <p:val>
                                            <p:strVal val="#ppt_x"/>
                                          </p:val>
                                        </p:tav>
                                        <p:tav tm="100000">
                                          <p:val>
                                            <p:strVal val="#ppt_x"/>
                                          </p:val>
                                        </p:tav>
                                      </p:tavLst>
                                    </p:anim>
                                    <p:anim calcmode="lin" valueType="num">
                                      <p:cBhvr additive="base">
                                        <p:cTn id="29" dur="1000" fill="hold"/>
                                        <p:tgtEl>
                                          <p:spTgt spid="41"/>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25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26" presetClass="emph" presetSubtype="0" repeatCount="indefinite" fill="hold" grpId="1" nodeType="withEffect">
                                  <p:stCondLst>
                                    <p:cond delay="0"/>
                                  </p:stCondLst>
                                  <p:childTnLst>
                                    <p:animEffect transition="out" filter="fade">
                                      <p:cBhvr>
                                        <p:cTn id="34" dur="1500" tmFilter="0, 0; .2, .5; .8, .5; 1, 0"/>
                                        <p:tgtEl>
                                          <p:spTgt spid="37"/>
                                        </p:tgtEl>
                                      </p:cBhvr>
                                    </p:animEffect>
                                    <p:animScale>
                                      <p:cBhvr>
                                        <p:cTn id="35" dur="7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38" grpId="2"/>
      <p:bldP spid="37" grpId="0"/>
      <p:bldP spid="3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0B427-3139-0E04-1CF4-8C6224FF9A22}"/>
            </a:ext>
          </a:extLst>
        </p:cNvPr>
        <p:cNvGrpSpPr/>
        <p:nvPr/>
      </p:nvGrpSpPr>
      <p:grpSpPr>
        <a:xfrm>
          <a:off x="0" y="0"/>
          <a:ext cx="0" cy="0"/>
          <a:chOff x="0" y="0"/>
          <a:chExt cx="0" cy="0"/>
        </a:xfrm>
      </p:grpSpPr>
      <p:grpSp>
        <p:nvGrpSpPr>
          <p:cNvPr id="22" name="Groep 21">
            <a:extLst>
              <a:ext uri="{FF2B5EF4-FFF2-40B4-BE49-F238E27FC236}">
                <a16:creationId xmlns:a16="http://schemas.microsoft.com/office/drawing/2014/main" id="{F13C746A-65EE-852A-1963-8262B90B3B69}"/>
              </a:ext>
            </a:extLst>
          </p:cNvPr>
          <p:cNvGrpSpPr/>
          <p:nvPr/>
        </p:nvGrpSpPr>
        <p:grpSpPr>
          <a:xfrm>
            <a:off x="6518741" y="353106"/>
            <a:ext cx="4781020" cy="1544274"/>
            <a:chOff x="2147342" y="1196121"/>
            <a:chExt cx="4781020" cy="1544274"/>
          </a:xfrm>
        </p:grpSpPr>
        <p:sp>
          <p:nvSpPr>
            <p:cNvPr id="23" name="Graphic 12">
              <a:extLst>
                <a:ext uri="{FF2B5EF4-FFF2-40B4-BE49-F238E27FC236}">
                  <a16:creationId xmlns:a16="http://schemas.microsoft.com/office/drawing/2014/main" id="{CC1F06DC-2FCE-EB27-8378-0884234E6FE5}"/>
                </a:ext>
              </a:extLst>
            </p:cNvPr>
            <p:cNvSpPr/>
            <p:nvPr/>
          </p:nvSpPr>
          <p:spPr>
            <a:xfrm rot="1352159">
              <a:off x="5166986" y="1196121"/>
              <a:ext cx="1761376" cy="1544274"/>
            </a:xfrm>
            <a:custGeom>
              <a:avLst/>
              <a:gdLst>
                <a:gd name="csX0" fmla="*/ 876609 w 1379323"/>
                <a:gd name="csY0" fmla="*/ 4 h 1209315"/>
                <a:gd name="csX1" fmla="*/ 865279 w 1379323"/>
                <a:gd name="csY1" fmla="*/ 429 h 1209315"/>
                <a:gd name="csX2" fmla="*/ 820490 w 1379323"/>
                <a:gd name="csY2" fmla="*/ 12805 h 1209315"/>
                <a:gd name="csX3" fmla="*/ 764156 w 1379323"/>
                <a:gd name="csY3" fmla="*/ 82817 h 1209315"/>
                <a:gd name="csX4" fmla="*/ 759978 w 1379323"/>
                <a:gd name="csY4" fmla="*/ 90834 h 1209315"/>
                <a:gd name="csX5" fmla="*/ 743766 w 1379323"/>
                <a:gd name="csY5" fmla="*/ 94841 h 1209315"/>
                <a:gd name="csX6" fmla="*/ 624184 w 1379323"/>
                <a:gd name="csY6" fmla="*/ 96460 h 1209315"/>
                <a:gd name="csX7" fmla="*/ 567662 w 1379323"/>
                <a:gd name="csY7" fmla="*/ 96699 h 1209315"/>
                <a:gd name="csX8" fmla="*/ 488064 w 1379323"/>
                <a:gd name="csY8" fmla="*/ 98351 h 1209315"/>
                <a:gd name="csX9" fmla="*/ 486369 w 1379323"/>
                <a:gd name="csY9" fmla="*/ 98993 h 1209315"/>
                <a:gd name="csX10" fmla="*/ 485658 w 1379323"/>
                <a:gd name="csY10" fmla="*/ 100427 h 1209315"/>
                <a:gd name="csX11" fmla="*/ 486050 w 1379323"/>
                <a:gd name="csY11" fmla="*/ 102532 h 1209315"/>
                <a:gd name="csX12" fmla="*/ 492031 w 1379323"/>
                <a:gd name="csY12" fmla="*/ 112273 h 1209315"/>
                <a:gd name="csX13" fmla="*/ 593375 w 1379323"/>
                <a:gd name="csY13" fmla="*/ 262250 h 1209315"/>
                <a:gd name="csX14" fmla="*/ 615460 w 1379323"/>
                <a:gd name="csY14" fmla="*/ 294768 h 1209315"/>
                <a:gd name="csX15" fmla="*/ 665729 w 1379323"/>
                <a:gd name="csY15" fmla="*/ 365159 h 1209315"/>
                <a:gd name="csX16" fmla="*/ 670748 w 1379323"/>
                <a:gd name="csY16" fmla="*/ 370606 h 1209315"/>
                <a:gd name="csX17" fmla="*/ 680555 w 1379323"/>
                <a:gd name="csY17" fmla="*/ 387483 h 1209315"/>
                <a:gd name="csX18" fmla="*/ 681426 w 1379323"/>
                <a:gd name="csY18" fmla="*/ 434616 h 1209315"/>
                <a:gd name="csX19" fmla="*/ 680261 w 1379323"/>
                <a:gd name="csY19" fmla="*/ 481568 h 1209315"/>
                <a:gd name="csX20" fmla="*/ 675590 w 1379323"/>
                <a:gd name="csY20" fmla="*/ 497574 h 1209315"/>
                <a:gd name="csX21" fmla="*/ 606245 w 1379323"/>
                <a:gd name="csY21" fmla="*/ 538969 h 1209315"/>
                <a:gd name="csX22" fmla="*/ 588977 w 1379323"/>
                <a:gd name="csY22" fmla="*/ 542348 h 1209315"/>
                <a:gd name="csX23" fmla="*/ 582814 w 1379323"/>
                <a:gd name="csY23" fmla="*/ 543982 h 1209315"/>
                <a:gd name="csX24" fmla="*/ 579631 w 1379323"/>
                <a:gd name="csY24" fmla="*/ 545208 h 1209315"/>
                <a:gd name="csX25" fmla="*/ 573672 w 1379323"/>
                <a:gd name="csY25" fmla="*/ 554263 h 1209315"/>
                <a:gd name="csX26" fmla="*/ 578434 w 1379323"/>
                <a:gd name="csY26" fmla="*/ 562957 h 1209315"/>
                <a:gd name="csX27" fmla="*/ 579853 w 1379323"/>
                <a:gd name="csY27" fmla="*/ 563202 h 1209315"/>
                <a:gd name="csX28" fmla="*/ 582128 w 1379323"/>
                <a:gd name="csY28" fmla="*/ 563329 h 1209315"/>
                <a:gd name="csX29" fmla="*/ 590069 w 1379323"/>
                <a:gd name="csY29" fmla="*/ 563580 h 1209315"/>
                <a:gd name="csX30" fmla="*/ 617579 w 1379323"/>
                <a:gd name="csY30" fmla="*/ 564030 h 1209315"/>
                <a:gd name="csX31" fmla="*/ 704562 w 1379323"/>
                <a:gd name="csY31" fmla="*/ 564541 h 1209315"/>
                <a:gd name="csX32" fmla="*/ 810237 w 1379323"/>
                <a:gd name="csY32" fmla="*/ 564211 h 1209315"/>
                <a:gd name="csX33" fmla="*/ 825001 w 1379323"/>
                <a:gd name="csY33" fmla="*/ 563140 h 1209315"/>
                <a:gd name="csX34" fmla="*/ 832014 w 1379323"/>
                <a:gd name="csY34" fmla="*/ 556718 h 1209315"/>
                <a:gd name="csX35" fmla="*/ 830267 w 1379323"/>
                <a:gd name="csY35" fmla="*/ 550387 h 1209315"/>
                <a:gd name="csX36" fmla="*/ 823132 w 1379323"/>
                <a:gd name="csY36" fmla="*/ 544653 h 1209315"/>
                <a:gd name="csX37" fmla="*/ 799639 w 1379323"/>
                <a:gd name="csY37" fmla="*/ 539590 h 1209315"/>
                <a:gd name="csX38" fmla="*/ 773563 w 1379323"/>
                <a:gd name="csY38" fmla="*/ 534578 h 1209315"/>
                <a:gd name="csX39" fmla="*/ 726788 w 1379323"/>
                <a:gd name="csY39" fmla="*/ 497577 h 1209315"/>
                <a:gd name="csX40" fmla="*/ 722342 w 1379323"/>
                <a:gd name="csY40" fmla="*/ 481310 h 1209315"/>
                <a:gd name="csX41" fmla="*/ 721181 w 1379323"/>
                <a:gd name="csY41" fmla="*/ 432994 h 1209315"/>
                <a:gd name="csX42" fmla="*/ 721798 w 1379323"/>
                <a:gd name="csY42" fmla="*/ 384688 h 1209315"/>
                <a:gd name="csX43" fmla="*/ 730018 w 1379323"/>
                <a:gd name="csY43" fmla="*/ 369158 h 1209315"/>
                <a:gd name="csX44" fmla="*/ 835398 w 1379323"/>
                <a:gd name="csY44" fmla="*/ 218582 h 1209315"/>
                <a:gd name="csX45" fmla="*/ 879305 w 1379323"/>
                <a:gd name="csY45" fmla="*/ 152119 h 1209315"/>
                <a:gd name="csX46" fmla="*/ 904515 w 1379323"/>
                <a:gd name="csY46" fmla="*/ 112977 h 1209315"/>
                <a:gd name="csX47" fmla="*/ 906315 w 1379323"/>
                <a:gd name="csY47" fmla="*/ 110113 h 1209315"/>
                <a:gd name="csX48" fmla="*/ 910060 w 1379323"/>
                <a:gd name="csY48" fmla="*/ 103617 h 1209315"/>
                <a:gd name="csX49" fmla="*/ 910985 w 1379323"/>
                <a:gd name="csY49" fmla="*/ 101751 h 1209315"/>
                <a:gd name="csX50" fmla="*/ 911221 w 1379323"/>
                <a:gd name="csY50" fmla="*/ 101062 h 1209315"/>
                <a:gd name="csX51" fmla="*/ 911221 w 1379323"/>
                <a:gd name="csY51" fmla="*/ 101058 h 1209315"/>
                <a:gd name="csX52" fmla="*/ 911221 w 1379323"/>
                <a:gd name="csY52" fmla="*/ 101054 h 1209315"/>
                <a:gd name="csX53" fmla="*/ 911221 w 1379323"/>
                <a:gd name="csY53" fmla="*/ 101054 h 1209315"/>
                <a:gd name="csX54" fmla="*/ 911221 w 1379323"/>
                <a:gd name="csY54" fmla="*/ 101058 h 1209315"/>
                <a:gd name="csX55" fmla="*/ 911221 w 1379323"/>
                <a:gd name="csY55" fmla="*/ 101062 h 1209315"/>
                <a:gd name="csX56" fmla="*/ 911221 w 1379323"/>
                <a:gd name="csY56" fmla="*/ 101062 h 1209315"/>
                <a:gd name="csX57" fmla="*/ 910898 w 1379323"/>
                <a:gd name="csY57" fmla="*/ 99022 h 1209315"/>
                <a:gd name="csX58" fmla="*/ 907403 w 1379323"/>
                <a:gd name="csY58" fmla="*/ 97897 h 1209315"/>
                <a:gd name="csX59" fmla="*/ 874860 w 1379323"/>
                <a:gd name="csY59" fmla="*/ 96884 h 1209315"/>
                <a:gd name="csX60" fmla="*/ 853450 w 1379323"/>
                <a:gd name="csY60" fmla="*/ 96380 h 1209315"/>
                <a:gd name="csX61" fmla="*/ 843412 w 1379323"/>
                <a:gd name="csY61" fmla="*/ 94616 h 1209315"/>
                <a:gd name="csX62" fmla="*/ 841855 w 1379323"/>
                <a:gd name="csY62" fmla="*/ 92159 h 1209315"/>
                <a:gd name="csX63" fmla="*/ 843009 w 1379323"/>
                <a:gd name="csY63" fmla="*/ 89197 h 1209315"/>
                <a:gd name="csX64" fmla="*/ 850278 w 1379323"/>
                <a:gd name="csY64" fmla="*/ 81188 h 1209315"/>
                <a:gd name="csX65" fmla="*/ 879970 w 1379323"/>
                <a:gd name="csY65" fmla="*/ 22683 h 1209315"/>
                <a:gd name="csX66" fmla="*/ 882133 w 1379323"/>
                <a:gd name="csY66" fmla="*/ 8482 h 1209315"/>
                <a:gd name="csX67" fmla="*/ 881378 w 1379323"/>
                <a:gd name="csY67" fmla="*/ 1884 h 1209315"/>
                <a:gd name="csX68" fmla="*/ 876634 w 1379323"/>
                <a:gd name="csY68" fmla="*/ 4 h 1209315"/>
                <a:gd name="csX69" fmla="*/ 699060 w 1379323"/>
                <a:gd name="csY69" fmla="*/ 122634 h 1209315"/>
                <a:gd name="csX70" fmla="*/ 759318 w 1379323"/>
                <a:gd name="csY70" fmla="*/ 134843 h 1209315"/>
                <a:gd name="csX71" fmla="*/ 792413 w 1379323"/>
                <a:gd name="csY71" fmla="*/ 169031 h 1209315"/>
                <a:gd name="csX72" fmla="*/ 797897 w 1379323"/>
                <a:gd name="csY72" fmla="*/ 197732 h 1209315"/>
                <a:gd name="csX73" fmla="*/ 793016 w 1379323"/>
                <a:gd name="csY73" fmla="*/ 226000 h 1209315"/>
                <a:gd name="csX74" fmla="*/ 751094 w 1379323"/>
                <a:gd name="csY74" fmla="*/ 277297 h 1209315"/>
                <a:gd name="csX75" fmla="*/ 716321 w 1379323"/>
                <a:gd name="csY75" fmla="*/ 327820 h 1209315"/>
                <a:gd name="csX76" fmla="*/ 708028 w 1379323"/>
                <a:gd name="csY76" fmla="*/ 343325 h 1209315"/>
                <a:gd name="csX77" fmla="*/ 699848 w 1379323"/>
                <a:gd name="csY77" fmla="*/ 347067 h 1209315"/>
                <a:gd name="csX78" fmla="*/ 689929 w 1379323"/>
                <a:gd name="csY78" fmla="*/ 344040 h 1209315"/>
                <a:gd name="csX79" fmla="*/ 677902 w 1379323"/>
                <a:gd name="csY79" fmla="*/ 327849 h 1209315"/>
                <a:gd name="csX80" fmla="*/ 678105 w 1379323"/>
                <a:gd name="csY80" fmla="*/ 303203 h 1209315"/>
                <a:gd name="csX81" fmla="*/ 710997 w 1379323"/>
                <a:gd name="csY81" fmla="*/ 254541 h 1209315"/>
                <a:gd name="csX82" fmla="*/ 732145 w 1379323"/>
                <a:gd name="csY82" fmla="*/ 225460 h 1209315"/>
                <a:gd name="csX83" fmla="*/ 736580 w 1379323"/>
                <a:gd name="csY83" fmla="*/ 202232 h 1209315"/>
                <a:gd name="csX84" fmla="*/ 731143 w 1379323"/>
                <a:gd name="csY84" fmla="*/ 178732 h 1209315"/>
                <a:gd name="csX85" fmla="*/ 718140 w 1379323"/>
                <a:gd name="csY85" fmla="*/ 166015 h 1209315"/>
                <a:gd name="csX86" fmla="*/ 697558 w 1379323"/>
                <a:gd name="csY86" fmla="*/ 162426 h 1209315"/>
                <a:gd name="csX87" fmla="*/ 675303 w 1379323"/>
                <a:gd name="csY87" fmla="*/ 166629 h 1209315"/>
                <a:gd name="csX88" fmla="*/ 654652 w 1379323"/>
                <a:gd name="csY88" fmla="*/ 195732 h 1209315"/>
                <a:gd name="csX89" fmla="*/ 645623 w 1379323"/>
                <a:gd name="csY89" fmla="*/ 219036 h 1209315"/>
                <a:gd name="csX90" fmla="*/ 626514 w 1379323"/>
                <a:gd name="csY90" fmla="*/ 226534 h 1209315"/>
                <a:gd name="csX91" fmla="*/ 605544 w 1379323"/>
                <a:gd name="csY91" fmla="*/ 211723 h 1209315"/>
                <a:gd name="csX92" fmla="*/ 610999 w 1379323"/>
                <a:gd name="csY92" fmla="*/ 172465 h 1209315"/>
                <a:gd name="csX93" fmla="*/ 640240 w 1379323"/>
                <a:gd name="csY93" fmla="*/ 137928 h 1209315"/>
                <a:gd name="csX94" fmla="*/ 699060 w 1379323"/>
                <a:gd name="csY94" fmla="*/ 122634 h 1209315"/>
                <a:gd name="csX95" fmla="*/ 757946 w 1379323"/>
                <a:gd name="csY95" fmla="*/ 623441 h 1209315"/>
                <a:gd name="csX96" fmla="*/ 683872 w 1379323"/>
                <a:gd name="csY96" fmla="*/ 650617 h 1209315"/>
                <a:gd name="csX97" fmla="*/ 652587 w 1379323"/>
                <a:gd name="csY97" fmla="*/ 737369 h 1209315"/>
                <a:gd name="csX98" fmla="*/ 679676 w 1379323"/>
                <a:gd name="csY98" fmla="*/ 801179 h 1209315"/>
                <a:gd name="csX99" fmla="*/ 702203 w 1379323"/>
                <a:gd name="csY99" fmla="*/ 817442 h 1209315"/>
                <a:gd name="csX100" fmla="*/ 702142 w 1379323"/>
                <a:gd name="csY100" fmla="*/ 817427 h 1209315"/>
                <a:gd name="csX101" fmla="*/ 739019 w 1379323"/>
                <a:gd name="csY101" fmla="*/ 828591 h 1209315"/>
                <a:gd name="csX102" fmla="*/ 745563 w 1379323"/>
                <a:gd name="csY102" fmla="*/ 829923 h 1209315"/>
                <a:gd name="csX103" fmla="*/ 750310 w 1379323"/>
                <a:gd name="csY103" fmla="*/ 835425 h 1209315"/>
                <a:gd name="csX104" fmla="*/ 764522 w 1379323"/>
                <a:gd name="csY104" fmla="*/ 851150 h 1209315"/>
                <a:gd name="csX105" fmla="*/ 827792 w 1379323"/>
                <a:gd name="csY105" fmla="*/ 881637 h 1209315"/>
                <a:gd name="csX106" fmla="*/ 860445 w 1379323"/>
                <a:gd name="csY106" fmla="*/ 882395 h 1209315"/>
                <a:gd name="csX107" fmla="*/ 872941 w 1379323"/>
                <a:gd name="csY107" fmla="*/ 879437 h 1209315"/>
                <a:gd name="csX108" fmla="*/ 879677 w 1379323"/>
                <a:gd name="csY108" fmla="*/ 874933 h 1209315"/>
                <a:gd name="csX109" fmla="*/ 883440 w 1379323"/>
                <a:gd name="csY109" fmla="*/ 864314 h 1209315"/>
                <a:gd name="csX110" fmla="*/ 884202 w 1379323"/>
                <a:gd name="csY110" fmla="*/ 860115 h 1209315"/>
                <a:gd name="csX111" fmla="*/ 883970 w 1379323"/>
                <a:gd name="csY111" fmla="*/ 859331 h 1209315"/>
                <a:gd name="csX112" fmla="*/ 882823 w 1379323"/>
                <a:gd name="csY112" fmla="*/ 858616 h 1209315"/>
                <a:gd name="csX113" fmla="*/ 857904 w 1379323"/>
                <a:gd name="csY113" fmla="*/ 854860 h 1209315"/>
                <a:gd name="csX114" fmla="*/ 802133 w 1379323"/>
                <a:gd name="csY114" fmla="*/ 834107 h 1209315"/>
                <a:gd name="csX115" fmla="*/ 793615 w 1379323"/>
                <a:gd name="csY115" fmla="*/ 827712 h 1209315"/>
                <a:gd name="csX116" fmla="*/ 792914 w 1379323"/>
                <a:gd name="csY116" fmla="*/ 826591 h 1209315"/>
                <a:gd name="csX117" fmla="*/ 792948 w 1379323"/>
                <a:gd name="csY117" fmla="*/ 825263 h 1209315"/>
                <a:gd name="csX118" fmla="*/ 794919 w 1379323"/>
                <a:gd name="csY118" fmla="*/ 823862 h 1209315"/>
                <a:gd name="csX119" fmla="*/ 801749 w 1379323"/>
                <a:gd name="csY119" fmla="*/ 820915 h 1209315"/>
                <a:gd name="csX120" fmla="*/ 813290 w 1379323"/>
                <a:gd name="csY120" fmla="*/ 815471 h 1209315"/>
                <a:gd name="csX121" fmla="*/ 862993 w 1379323"/>
                <a:gd name="csY121" fmla="*/ 757740 h 1209315"/>
                <a:gd name="csX122" fmla="*/ 838307 w 1379323"/>
                <a:gd name="csY122" fmla="*/ 653608 h 1209315"/>
                <a:gd name="csX123" fmla="*/ 757947 w 1379323"/>
                <a:gd name="csY123" fmla="*/ 623441 h 1209315"/>
                <a:gd name="csX124" fmla="*/ 47405 w 1379323"/>
                <a:gd name="csY124" fmla="*/ 627905 h 1209315"/>
                <a:gd name="csX125" fmla="*/ 7207 w 1379323"/>
                <a:gd name="csY125" fmla="*/ 628417 h 1209315"/>
                <a:gd name="csX126" fmla="*/ 1619 w 1379323"/>
                <a:gd name="csY126" fmla="*/ 630860 h 1209315"/>
                <a:gd name="csX127" fmla="*/ 1219 w 1379323"/>
                <a:gd name="csY127" fmla="*/ 636997 h 1209315"/>
                <a:gd name="csX128" fmla="*/ 6550 w 1379323"/>
                <a:gd name="csY128" fmla="*/ 639733 h 1209315"/>
                <a:gd name="csX129" fmla="*/ 16197 w 1379323"/>
                <a:gd name="csY129" fmla="*/ 644843 h 1209315"/>
                <a:gd name="csX130" fmla="*/ 18574 w 1379323"/>
                <a:gd name="csY130" fmla="*/ 648886 h 1209315"/>
                <a:gd name="csX131" fmla="*/ 19732 w 1379323"/>
                <a:gd name="csY131" fmla="*/ 659125 h 1209315"/>
                <a:gd name="csX132" fmla="*/ 20243 w 1379323"/>
                <a:gd name="csY132" fmla="*/ 726256 h 1209315"/>
                <a:gd name="csX133" fmla="*/ 19641 w 1379323"/>
                <a:gd name="csY133" fmla="*/ 794138 h 1209315"/>
                <a:gd name="csX134" fmla="*/ 18156 w 1379323"/>
                <a:gd name="csY134" fmla="*/ 803963 h 1209315"/>
                <a:gd name="csX135" fmla="*/ 15090 w 1379323"/>
                <a:gd name="csY135" fmla="*/ 807741 h 1209315"/>
                <a:gd name="csX136" fmla="*/ 5966 w 1379323"/>
                <a:gd name="csY136" fmla="*/ 812927 h 1209315"/>
                <a:gd name="csX137" fmla="*/ 2932 w 1379323"/>
                <a:gd name="csY137" fmla="*/ 814328 h 1209315"/>
                <a:gd name="csX138" fmla="*/ 1073 w 1379323"/>
                <a:gd name="csY138" fmla="*/ 815881 h 1209315"/>
                <a:gd name="csX139" fmla="*/ -95 w 1379323"/>
                <a:gd name="csY139" fmla="*/ 821685 h 1209315"/>
                <a:gd name="csX140" fmla="*/ 525 w 1379323"/>
                <a:gd name="csY140" fmla="*/ 824359 h 1209315"/>
                <a:gd name="csX141" fmla="*/ 1502 w 1379323"/>
                <a:gd name="csY141" fmla="*/ 825564 h 1209315"/>
                <a:gd name="csX142" fmla="*/ 1505 w 1379323"/>
                <a:gd name="csY142" fmla="*/ 825564 h 1209315"/>
                <a:gd name="csX143" fmla="*/ 1509 w 1379323"/>
                <a:gd name="csY143" fmla="*/ 825564 h 1209315"/>
                <a:gd name="csX144" fmla="*/ 1792 w 1379323"/>
                <a:gd name="csY144" fmla="*/ 825622 h 1209315"/>
                <a:gd name="csX145" fmla="*/ 2663 w 1379323"/>
                <a:gd name="csY145" fmla="*/ 825706 h 1209315"/>
                <a:gd name="csX146" fmla="*/ 5726 w 1379323"/>
                <a:gd name="csY146" fmla="*/ 825862 h 1209315"/>
                <a:gd name="csX147" fmla="*/ 16222 w 1379323"/>
                <a:gd name="csY147" fmla="*/ 826094 h 1209315"/>
                <a:gd name="csX148" fmla="*/ 49038 w 1379323"/>
                <a:gd name="csY148" fmla="*/ 826138 h 1209315"/>
                <a:gd name="csX149" fmla="*/ 88826 w 1379323"/>
                <a:gd name="csY149" fmla="*/ 825103 h 1209315"/>
                <a:gd name="csX150" fmla="*/ 93425 w 1379323"/>
                <a:gd name="csY150" fmla="*/ 823568 h 1209315"/>
                <a:gd name="csX151" fmla="*/ 94227 w 1379323"/>
                <a:gd name="csY151" fmla="*/ 820636 h 1209315"/>
                <a:gd name="csX152" fmla="*/ 94328 w 1379323"/>
                <a:gd name="csY152" fmla="*/ 817478 h 1209315"/>
                <a:gd name="csX153" fmla="*/ 93708 w 1379323"/>
                <a:gd name="csY153" fmla="*/ 815750 h 1209315"/>
                <a:gd name="csX154" fmla="*/ 87767 w 1379323"/>
                <a:gd name="csY154" fmla="*/ 812531 h 1209315"/>
                <a:gd name="csX155" fmla="*/ 80414 w 1379323"/>
                <a:gd name="csY155" fmla="*/ 808427 h 1209315"/>
                <a:gd name="csX156" fmla="*/ 76215 w 1379323"/>
                <a:gd name="csY156" fmla="*/ 801266 h 1209315"/>
                <a:gd name="csX157" fmla="*/ 74131 w 1379323"/>
                <a:gd name="csY157" fmla="*/ 766541 h 1209315"/>
                <a:gd name="csX158" fmla="*/ 74541 w 1379323"/>
                <a:gd name="csY158" fmla="*/ 744036 h 1209315"/>
                <a:gd name="csX159" fmla="*/ 74988 w 1379323"/>
                <a:gd name="csY159" fmla="*/ 737016 h 1209315"/>
                <a:gd name="csX160" fmla="*/ 75264 w 1379323"/>
                <a:gd name="csY160" fmla="*/ 734977 h 1209315"/>
                <a:gd name="csX161" fmla="*/ 75438 w 1379323"/>
                <a:gd name="csY161" fmla="*/ 734298 h 1209315"/>
                <a:gd name="csX162" fmla="*/ 76098 w 1379323"/>
                <a:gd name="csY162" fmla="*/ 733536 h 1209315"/>
                <a:gd name="csX163" fmla="*/ 76672 w 1379323"/>
                <a:gd name="csY163" fmla="*/ 733416 h 1209315"/>
                <a:gd name="csX164" fmla="*/ 77376 w 1379323"/>
                <a:gd name="csY164" fmla="*/ 733365 h 1209315"/>
                <a:gd name="csX165" fmla="*/ 79651 w 1379323"/>
                <a:gd name="csY165" fmla="*/ 733289 h 1209315"/>
                <a:gd name="csX166" fmla="*/ 87400 w 1379323"/>
                <a:gd name="csY166" fmla="*/ 733220 h 1209315"/>
                <a:gd name="csX167" fmla="*/ 111774 w 1379323"/>
                <a:gd name="csY167" fmla="*/ 733438 h 1209315"/>
                <a:gd name="csX168" fmla="*/ 131478 w 1379323"/>
                <a:gd name="csY168" fmla="*/ 734276 h 1209315"/>
                <a:gd name="csX169" fmla="*/ 142086 w 1379323"/>
                <a:gd name="csY169" fmla="*/ 738305 h 1209315"/>
                <a:gd name="csX170" fmla="*/ 146064 w 1379323"/>
                <a:gd name="csY170" fmla="*/ 748703 h 1209315"/>
                <a:gd name="csX171" fmla="*/ 146601 w 1379323"/>
                <a:gd name="csY171" fmla="*/ 767866 h 1209315"/>
                <a:gd name="csX172" fmla="*/ 144790 w 1379323"/>
                <a:gd name="csY172" fmla="*/ 802046 h 1209315"/>
                <a:gd name="csX173" fmla="*/ 140856 w 1379323"/>
                <a:gd name="csY173" fmla="*/ 808525 h 1209315"/>
                <a:gd name="csX174" fmla="*/ 133880 w 1379323"/>
                <a:gd name="csY174" fmla="*/ 811820 h 1209315"/>
                <a:gd name="csX175" fmla="*/ 128868 w 1379323"/>
                <a:gd name="csY175" fmla="*/ 814415 h 1209315"/>
                <a:gd name="csX176" fmla="*/ 128019 w 1379323"/>
                <a:gd name="csY176" fmla="*/ 820407 h 1209315"/>
                <a:gd name="csX177" fmla="*/ 128560 w 1379323"/>
                <a:gd name="csY177" fmla="*/ 824105 h 1209315"/>
                <a:gd name="csX178" fmla="*/ 132861 w 1379323"/>
                <a:gd name="csY178" fmla="*/ 825833 h 1209315"/>
                <a:gd name="csX179" fmla="*/ 172140 w 1379323"/>
                <a:gd name="csY179" fmla="*/ 826301 h 1209315"/>
                <a:gd name="csX180" fmla="*/ 211504 w 1379323"/>
                <a:gd name="csY180" fmla="*/ 825045 h 1209315"/>
                <a:gd name="csX181" fmla="*/ 216030 w 1379323"/>
                <a:gd name="csY181" fmla="*/ 823343 h 1209315"/>
                <a:gd name="csX182" fmla="*/ 216843 w 1379323"/>
                <a:gd name="csY182" fmla="*/ 820008 h 1209315"/>
                <a:gd name="csX183" fmla="*/ 216984 w 1379323"/>
                <a:gd name="csY183" fmla="*/ 816400 h 1209315"/>
                <a:gd name="csX184" fmla="*/ 216436 w 1379323"/>
                <a:gd name="csY184" fmla="*/ 814644 h 1209315"/>
                <a:gd name="csX185" fmla="*/ 210564 w 1379323"/>
                <a:gd name="csY185" fmla="*/ 812085 h 1209315"/>
                <a:gd name="csX186" fmla="*/ 204343 w 1379323"/>
                <a:gd name="csY186" fmla="*/ 809178 h 1209315"/>
                <a:gd name="csX187" fmla="*/ 200176 w 1379323"/>
                <a:gd name="csY187" fmla="*/ 805294 h 1209315"/>
                <a:gd name="csX188" fmla="*/ 198935 w 1379323"/>
                <a:gd name="csY188" fmla="*/ 799230 h 1209315"/>
                <a:gd name="csX189" fmla="*/ 198206 w 1379323"/>
                <a:gd name="csY189" fmla="*/ 785370 h 1209315"/>
                <a:gd name="csX190" fmla="*/ 197701 w 1379323"/>
                <a:gd name="csY190" fmla="*/ 724833 h 1209315"/>
                <a:gd name="csX191" fmla="*/ 198267 w 1379323"/>
                <a:gd name="csY191" fmla="*/ 657923 h 1209315"/>
                <a:gd name="csX192" fmla="*/ 199672 w 1379323"/>
                <a:gd name="csY192" fmla="*/ 648258 h 1209315"/>
                <a:gd name="csX193" fmla="*/ 202575 w 1379323"/>
                <a:gd name="csY193" fmla="*/ 644556 h 1209315"/>
                <a:gd name="csX194" fmla="*/ 212734 w 1379323"/>
                <a:gd name="csY194" fmla="*/ 639653 h 1209315"/>
                <a:gd name="csX195" fmla="*/ 216458 w 1379323"/>
                <a:gd name="csY195" fmla="*/ 638049 h 1209315"/>
                <a:gd name="csX196" fmla="*/ 217212 w 1379323"/>
                <a:gd name="csY196" fmla="*/ 633248 h 1209315"/>
                <a:gd name="csX197" fmla="*/ 216708 w 1379323"/>
                <a:gd name="csY197" fmla="*/ 630206 h 1209315"/>
                <a:gd name="csX198" fmla="*/ 212324 w 1379323"/>
                <a:gd name="csY198" fmla="*/ 628678 h 1209315"/>
                <a:gd name="csX199" fmla="*/ 172616 w 1379323"/>
                <a:gd name="csY199" fmla="*/ 627905 h 1209315"/>
                <a:gd name="csX200" fmla="*/ 132911 w 1379323"/>
                <a:gd name="csY200" fmla="*/ 628707 h 1209315"/>
                <a:gd name="csX201" fmla="*/ 128534 w 1379323"/>
                <a:gd name="csY201" fmla="*/ 630290 h 1209315"/>
                <a:gd name="csX202" fmla="*/ 128019 w 1379323"/>
                <a:gd name="csY202" fmla="*/ 633480 h 1209315"/>
                <a:gd name="csX203" fmla="*/ 128643 w 1379323"/>
                <a:gd name="csY203" fmla="*/ 638332 h 1209315"/>
                <a:gd name="csX204" fmla="*/ 129550 w 1379323"/>
                <a:gd name="csY204" fmla="*/ 638873 h 1209315"/>
                <a:gd name="csX205" fmla="*/ 131819 w 1379323"/>
                <a:gd name="csY205" fmla="*/ 639055 h 1209315"/>
                <a:gd name="csX206" fmla="*/ 141814 w 1379323"/>
                <a:gd name="csY206" fmla="*/ 643932 h 1209315"/>
                <a:gd name="csX207" fmla="*/ 146035 w 1379323"/>
                <a:gd name="csY207" fmla="*/ 652461 h 1209315"/>
                <a:gd name="csX208" fmla="*/ 146180 w 1379323"/>
                <a:gd name="csY208" fmla="*/ 680374 h 1209315"/>
                <a:gd name="csX209" fmla="*/ 145399 w 1379323"/>
                <a:gd name="csY209" fmla="*/ 698499 h 1209315"/>
                <a:gd name="csX210" fmla="*/ 141636 w 1379323"/>
                <a:gd name="csY210" fmla="*/ 708345 h 1209315"/>
                <a:gd name="csX211" fmla="*/ 131935 w 1379323"/>
                <a:gd name="csY211" fmla="*/ 712181 h 1209315"/>
                <a:gd name="csX212" fmla="*/ 114097 w 1379323"/>
                <a:gd name="csY212" fmla="*/ 712983 h 1209315"/>
                <a:gd name="csX213" fmla="*/ 91185 w 1379323"/>
                <a:gd name="csY213" fmla="*/ 713056 h 1209315"/>
                <a:gd name="csX214" fmla="*/ 83240 w 1379323"/>
                <a:gd name="csY214" fmla="*/ 712842 h 1209315"/>
                <a:gd name="csX215" fmla="*/ 79020 w 1379323"/>
                <a:gd name="csY215" fmla="*/ 712457 h 1209315"/>
                <a:gd name="csX216" fmla="*/ 76163 w 1379323"/>
                <a:gd name="csY216" fmla="*/ 711067 h 1209315"/>
                <a:gd name="csX217" fmla="*/ 74686 w 1379323"/>
                <a:gd name="csY217" fmla="*/ 706923 h 1209315"/>
                <a:gd name="csX218" fmla="*/ 74131 w 1379323"/>
                <a:gd name="csY218" fmla="*/ 680980 h 1209315"/>
                <a:gd name="csX219" fmla="*/ 74483 w 1379323"/>
                <a:gd name="csY219" fmla="*/ 659164 h 1209315"/>
                <a:gd name="csX220" fmla="*/ 74864 w 1379323"/>
                <a:gd name="csY220" fmla="*/ 651786 h 1209315"/>
                <a:gd name="csX221" fmla="*/ 75096 w 1379323"/>
                <a:gd name="csY221" fmla="*/ 649427 h 1209315"/>
                <a:gd name="csX222" fmla="*/ 75390 w 1379323"/>
                <a:gd name="csY222" fmla="*/ 647983 h 1209315"/>
                <a:gd name="csX223" fmla="*/ 78943 w 1379323"/>
                <a:gd name="csY223" fmla="*/ 644335 h 1209315"/>
                <a:gd name="csX224" fmla="*/ 85182 w 1379323"/>
                <a:gd name="csY224" fmla="*/ 640873 h 1209315"/>
                <a:gd name="csX225" fmla="*/ 91530 w 1379323"/>
                <a:gd name="csY225" fmla="*/ 637258 h 1209315"/>
                <a:gd name="csX226" fmla="*/ 92713 w 1379323"/>
                <a:gd name="csY226" fmla="*/ 632616 h 1209315"/>
                <a:gd name="csX227" fmla="*/ 92234 w 1379323"/>
                <a:gd name="csY227" fmla="*/ 629981 h 1209315"/>
                <a:gd name="csX228" fmla="*/ 87748 w 1379323"/>
                <a:gd name="csY228" fmla="*/ 628602 h 1209315"/>
                <a:gd name="csX229" fmla="*/ 47405 w 1379323"/>
                <a:gd name="csY229" fmla="*/ 627905 h 1209315"/>
                <a:gd name="csX230" fmla="*/ 307067 w 1379323"/>
                <a:gd name="csY230" fmla="*/ 627905 h 1209315"/>
                <a:gd name="csX231" fmla="*/ 243972 w 1379323"/>
                <a:gd name="csY231" fmla="*/ 628697 h 1209315"/>
                <a:gd name="csX232" fmla="*/ 236572 w 1379323"/>
                <a:gd name="csY232" fmla="*/ 630384 h 1209315"/>
                <a:gd name="csX233" fmla="*/ 235911 w 1379323"/>
                <a:gd name="csY233" fmla="*/ 631444 h 1209315"/>
                <a:gd name="csX234" fmla="*/ 235796 w 1379323"/>
                <a:gd name="csY234" fmla="*/ 633331 h 1209315"/>
                <a:gd name="csX235" fmla="*/ 236565 w 1379323"/>
                <a:gd name="csY235" fmla="*/ 638242 h 1209315"/>
                <a:gd name="csX236" fmla="*/ 240449 w 1379323"/>
                <a:gd name="csY236" fmla="*/ 639962 h 1209315"/>
                <a:gd name="csX237" fmla="*/ 249765 w 1379323"/>
                <a:gd name="csY237" fmla="*/ 645232 h 1209315"/>
                <a:gd name="csX238" fmla="*/ 251885 w 1379323"/>
                <a:gd name="csY238" fmla="*/ 649572 h 1209315"/>
                <a:gd name="csX239" fmla="*/ 253010 w 1379323"/>
                <a:gd name="csY239" fmla="*/ 660036 h 1209315"/>
                <a:gd name="csX240" fmla="*/ 253975 w 1379323"/>
                <a:gd name="csY240" fmla="*/ 722772 h 1209315"/>
                <a:gd name="csX241" fmla="*/ 252901 w 1379323"/>
                <a:gd name="csY241" fmla="*/ 796465 h 1209315"/>
                <a:gd name="csX242" fmla="*/ 249155 w 1379323"/>
                <a:gd name="csY242" fmla="*/ 807679 h 1209315"/>
                <a:gd name="csX243" fmla="*/ 241842 w 1379323"/>
                <a:gd name="csY243" fmla="*/ 811762 h 1209315"/>
                <a:gd name="csX244" fmla="*/ 236736 w 1379323"/>
                <a:gd name="csY244" fmla="*/ 814328 h 1209315"/>
                <a:gd name="csX245" fmla="*/ 235796 w 1379323"/>
                <a:gd name="csY245" fmla="*/ 819133 h 1209315"/>
                <a:gd name="csX246" fmla="*/ 236148 w 1379323"/>
                <a:gd name="csY246" fmla="*/ 823615 h 1209315"/>
                <a:gd name="csX247" fmla="*/ 236507 w 1379323"/>
                <a:gd name="csY247" fmla="*/ 825176 h 1209315"/>
                <a:gd name="csX248" fmla="*/ 236707 w 1379323"/>
                <a:gd name="csY248" fmla="*/ 825637 h 1209315"/>
                <a:gd name="csX249" fmla="*/ 236822 w 1379323"/>
                <a:gd name="csY249" fmla="*/ 825659 h 1209315"/>
                <a:gd name="csX250" fmla="*/ 238139 w 1379323"/>
                <a:gd name="csY250" fmla="*/ 825793 h 1209315"/>
                <a:gd name="csX251" fmla="*/ 243064 w 1379323"/>
                <a:gd name="csY251" fmla="*/ 826043 h 1209315"/>
                <a:gd name="csX252" fmla="*/ 259019 w 1379323"/>
                <a:gd name="csY252" fmla="*/ 826392 h 1209315"/>
                <a:gd name="csX253" fmla="*/ 364962 w 1379323"/>
                <a:gd name="csY253" fmla="*/ 826268 h 1209315"/>
                <a:gd name="csX254" fmla="*/ 381116 w 1379323"/>
                <a:gd name="csY254" fmla="*/ 825876 h 1209315"/>
                <a:gd name="csX255" fmla="*/ 386171 w 1379323"/>
                <a:gd name="csY255" fmla="*/ 825615 h 1209315"/>
                <a:gd name="csX256" fmla="*/ 387569 w 1379323"/>
                <a:gd name="csY256" fmla="*/ 825473 h 1209315"/>
                <a:gd name="csX257" fmla="*/ 387794 w 1379323"/>
                <a:gd name="csY257" fmla="*/ 825437 h 1209315"/>
                <a:gd name="csX258" fmla="*/ 387953 w 1379323"/>
                <a:gd name="csY258" fmla="*/ 825136 h 1209315"/>
                <a:gd name="csX259" fmla="*/ 388487 w 1379323"/>
                <a:gd name="csY259" fmla="*/ 823615 h 1209315"/>
                <a:gd name="csX260" fmla="*/ 389884 w 1379323"/>
                <a:gd name="csY260" fmla="*/ 818251 h 1209315"/>
                <a:gd name="csX261" fmla="*/ 393230 w 1379323"/>
                <a:gd name="csY261" fmla="*/ 801789 h 1209315"/>
                <a:gd name="csX262" fmla="*/ 397462 w 1379323"/>
                <a:gd name="csY262" fmla="*/ 771350 h 1209315"/>
                <a:gd name="csX263" fmla="*/ 397306 w 1379323"/>
                <a:gd name="csY263" fmla="*/ 768621 h 1209315"/>
                <a:gd name="csX264" fmla="*/ 396769 w 1379323"/>
                <a:gd name="csY264" fmla="*/ 767749 h 1209315"/>
                <a:gd name="csX265" fmla="*/ 389881 w 1379323"/>
                <a:gd name="csY265" fmla="*/ 767630 h 1209315"/>
                <a:gd name="csX266" fmla="*/ 384977 w 1379323"/>
                <a:gd name="csY266" fmla="*/ 768120 h 1209315"/>
                <a:gd name="csX267" fmla="*/ 382382 w 1379323"/>
                <a:gd name="csY267" fmla="*/ 769307 h 1209315"/>
                <a:gd name="csX268" fmla="*/ 377581 w 1379323"/>
                <a:gd name="csY268" fmla="*/ 778971 h 1209315"/>
                <a:gd name="csX269" fmla="*/ 361216 w 1379323"/>
                <a:gd name="csY269" fmla="*/ 800715 h 1209315"/>
                <a:gd name="csX270" fmla="*/ 330338 w 1379323"/>
                <a:gd name="csY270" fmla="*/ 806601 h 1209315"/>
                <a:gd name="csX271" fmla="*/ 313469 w 1379323"/>
                <a:gd name="csY271" fmla="*/ 805353 h 1209315"/>
                <a:gd name="csX272" fmla="*/ 307064 w 1379323"/>
                <a:gd name="csY272" fmla="*/ 799539 h 1209315"/>
                <a:gd name="csX273" fmla="*/ 306410 w 1379323"/>
                <a:gd name="csY273" fmla="*/ 795340 h 1209315"/>
                <a:gd name="csX274" fmla="*/ 305964 w 1379323"/>
                <a:gd name="csY274" fmla="*/ 787983 h 1209315"/>
                <a:gd name="csX275" fmla="*/ 305557 w 1379323"/>
                <a:gd name="csY275" fmla="*/ 767771 h 1209315"/>
                <a:gd name="csX276" fmla="*/ 305826 w 1379323"/>
                <a:gd name="csY276" fmla="*/ 747618 h 1209315"/>
                <a:gd name="csX277" fmla="*/ 306225 w 1379323"/>
                <a:gd name="csY277" fmla="*/ 740334 h 1209315"/>
                <a:gd name="csX278" fmla="*/ 306857 w 1379323"/>
                <a:gd name="csY278" fmla="*/ 736222 h 1209315"/>
                <a:gd name="csX279" fmla="*/ 308308 w 1379323"/>
                <a:gd name="csY279" fmla="*/ 733932 h 1209315"/>
                <a:gd name="csX280" fmla="*/ 311299 w 1379323"/>
                <a:gd name="csY280" fmla="*/ 732734 h 1209315"/>
                <a:gd name="csX281" fmla="*/ 325333 w 1379323"/>
                <a:gd name="csY281" fmla="*/ 732716 h 1209315"/>
                <a:gd name="csX282" fmla="*/ 339872 w 1379323"/>
                <a:gd name="csY282" fmla="*/ 734091 h 1209315"/>
                <a:gd name="csX283" fmla="*/ 346427 w 1379323"/>
                <a:gd name="csY283" fmla="*/ 738584 h 1209315"/>
                <a:gd name="csX284" fmla="*/ 352042 w 1379323"/>
                <a:gd name="csY284" fmla="*/ 750383 h 1209315"/>
                <a:gd name="csX285" fmla="*/ 352858 w 1379323"/>
                <a:gd name="csY285" fmla="*/ 753893 h 1209315"/>
                <a:gd name="csX286" fmla="*/ 353842 w 1379323"/>
                <a:gd name="csY286" fmla="*/ 755381 h 1209315"/>
                <a:gd name="csX287" fmla="*/ 360501 w 1379323"/>
                <a:gd name="csY287" fmla="*/ 756121 h 1209315"/>
                <a:gd name="csX288" fmla="*/ 364838 w 1379323"/>
                <a:gd name="csY288" fmla="*/ 755693 h 1209315"/>
                <a:gd name="csX289" fmla="*/ 366737 w 1379323"/>
                <a:gd name="csY289" fmla="*/ 752760 h 1209315"/>
                <a:gd name="csX290" fmla="*/ 367727 w 1379323"/>
                <a:gd name="csY290" fmla="*/ 724532 h 1209315"/>
                <a:gd name="csX291" fmla="*/ 367219 w 1379323"/>
                <a:gd name="csY291" fmla="*/ 697214 h 1209315"/>
                <a:gd name="csX292" fmla="*/ 366366 w 1379323"/>
                <a:gd name="csY292" fmla="*/ 693334 h 1209315"/>
                <a:gd name="csX293" fmla="*/ 365368 w 1379323"/>
                <a:gd name="csY293" fmla="*/ 692811 h 1209315"/>
                <a:gd name="csX294" fmla="*/ 357202 w 1379323"/>
                <a:gd name="csY294" fmla="*/ 692035 h 1209315"/>
                <a:gd name="csX295" fmla="*/ 354825 w 1379323"/>
                <a:gd name="csY295" fmla="*/ 691951 h 1209315"/>
                <a:gd name="csX296" fmla="*/ 353544 w 1379323"/>
                <a:gd name="csY296" fmla="*/ 692637 h 1209315"/>
                <a:gd name="csX297" fmla="*/ 350782 w 1379323"/>
                <a:gd name="csY297" fmla="*/ 699406 h 1209315"/>
                <a:gd name="csX298" fmla="*/ 347283 w 1379323"/>
                <a:gd name="csY298" fmla="*/ 707220 h 1209315"/>
                <a:gd name="csX299" fmla="*/ 341085 w 1379323"/>
                <a:gd name="csY299" fmla="*/ 710904 h 1209315"/>
                <a:gd name="csX300" fmla="*/ 320891 w 1379323"/>
                <a:gd name="csY300" fmla="*/ 713288 h 1209315"/>
                <a:gd name="csX301" fmla="*/ 311277 w 1379323"/>
                <a:gd name="csY301" fmla="*/ 712740 h 1209315"/>
                <a:gd name="csX302" fmla="*/ 308018 w 1379323"/>
                <a:gd name="csY302" fmla="*/ 711992 h 1209315"/>
                <a:gd name="csX303" fmla="*/ 306087 w 1379323"/>
                <a:gd name="csY303" fmla="*/ 710421 h 1209315"/>
                <a:gd name="csX304" fmla="*/ 305899 w 1379323"/>
                <a:gd name="csY304" fmla="*/ 709111 h 1209315"/>
                <a:gd name="csX305" fmla="*/ 305772 w 1379323"/>
                <a:gd name="csY305" fmla="*/ 706846 h 1209315"/>
                <a:gd name="csX306" fmla="*/ 305605 w 1379323"/>
                <a:gd name="csY306" fmla="*/ 699493 h 1209315"/>
                <a:gd name="csX307" fmla="*/ 305635 w 1379323"/>
                <a:gd name="csY307" fmla="*/ 677137 h 1209315"/>
                <a:gd name="csX308" fmla="*/ 307493 w 1379323"/>
                <a:gd name="csY308" fmla="*/ 649906 h 1209315"/>
                <a:gd name="csX309" fmla="*/ 311609 w 1379323"/>
                <a:gd name="csY309" fmla="*/ 645827 h 1209315"/>
                <a:gd name="csX310" fmla="*/ 318697 w 1379323"/>
                <a:gd name="csY310" fmla="*/ 644948 h 1209315"/>
                <a:gd name="csX311" fmla="*/ 349099 w 1379323"/>
                <a:gd name="csY311" fmla="*/ 649837 h 1209315"/>
                <a:gd name="csX312" fmla="*/ 363892 w 1379323"/>
                <a:gd name="csY312" fmla="*/ 670085 h 1209315"/>
                <a:gd name="csX313" fmla="*/ 366734 w 1379323"/>
                <a:gd name="csY313" fmla="*/ 677187 h 1209315"/>
                <a:gd name="csX314" fmla="*/ 368933 w 1379323"/>
                <a:gd name="csY314" fmla="*/ 677942 h 1209315"/>
                <a:gd name="csX315" fmla="*/ 373542 w 1379323"/>
                <a:gd name="csY315" fmla="*/ 678077 h 1209315"/>
                <a:gd name="csX316" fmla="*/ 378068 w 1379323"/>
                <a:gd name="csY316" fmla="*/ 677881 h 1209315"/>
                <a:gd name="csX317" fmla="*/ 379850 w 1379323"/>
                <a:gd name="csY317" fmla="*/ 676843 h 1209315"/>
                <a:gd name="csX318" fmla="*/ 380721 w 1379323"/>
                <a:gd name="csY318" fmla="*/ 665534 h 1209315"/>
                <a:gd name="csX319" fmla="*/ 379527 w 1379323"/>
                <a:gd name="csY319" fmla="*/ 639606 h 1209315"/>
                <a:gd name="csX320" fmla="*/ 377890 w 1379323"/>
                <a:gd name="csY320" fmla="*/ 632816 h 1209315"/>
                <a:gd name="csX321" fmla="*/ 370236 w 1379323"/>
                <a:gd name="csY321" fmla="*/ 629459 h 1209315"/>
                <a:gd name="csX322" fmla="*/ 307068 w 1379323"/>
                <a:gd name="csY322" fmla="*/ 627905 h 1209315"/>
                <a:gd name="csX323" fmla="*/ 493210 w 1379323"/>
                <a:gd name="csY323" fmla="*/ 627905 h 1209315"/>
                <a:gd name="csX324" fmla="*/ 420341 w 1379323"/>
                <a:gd name="csY324" fmla="*/ 629118 h 1209315"/>
                <a:gd name="csX325" fmla="*/ 411442 w 1379323"/>
                <a:gd name="csY325" fmla="*/ 631767 h 1209315"/>
                <a:gd name="csX326" fmla="*/ 409794 w 1379323"/>
                <a:gd name="csY326" fmla="*/ 636833 h 1209315"/>
                <a:gd name="csX327" fmla="*/ 408259 w 1379323"/>
                <a:gd name="csY327" fmla="*/ 663073 h 1209315"/>
                <a:gd name="csX328" fmla="*/ 409646 w 1379323"/>
                <a:gd name="csY328" fmla="*/ 679826 h 1209315"/>
                <a:gd name="csX329" fmla="*/ 412161 w 1379323"/>
                <a:gd name="csY329" fmla="*/ 681706 h 1209315"/>
                <a:gd name="csX330" fmla="*/ 417231 w 1379323"/>
                <a:gd name="csY330" fmla="*/ 681169 h 1209315"/>
                <a:gd name="csX331" fmla="*/ 420925 w 1379323"/>
                <a:gd name="csY331" fmla="*/ 678817 h 1209315"/>
                <a:gd name="csX332" fmla="*/ 423332 w 1379323"/>
                <a:gd name="csY332" fmla="*/ 671330 h 1209315"/>
                <a:gd name="csX333" fmla="*/ 433065 w 1379323"/>
                <a:gd name="csY333" fmla="*/ 652076 h 1209315"/>
                <a:gd name="csX334" fmla="*/ 453763 w 1379323"/>
                <a:gd name="csY334" fmla="*/ 645910 h 1209315"/>
                <a:gd name="csX335" fmla="*/ 460470 w 1379323"/>
                <a:gd name="csY335" fmla="*/ 647083 h 1209315"/>
                <a:gd name="csX336" fmla="*/ 464012 w 1379323"/>
                <a:gd name="csY336" fmla="*/ 655898 h 1209315"/>
                <a:gd name="csX337" fmla="*/ 465769 w 1379323"/>
                <a:gd name="csY337" fmla="*/ 722496 h 1209315"/>
                <a:gd name="csX338" fmla="*/ 464669 w 1379323"/>
                <a:gd name="csY338" fmla="*/ 796664 h 1209315"/>
                <a:gd name="csX339" fmla="*/ 460271 w 1379323"/>
                <a:gd name="csY339" fmla="*/ 807233 h 1209315"/>
                <a:gd name="csX340" fmla="*/ 451593 w 1379323"/>
                <a:gd name="csY340" fmla="*/ 811842 h 1209315"/>
                <a:gd name="csX341" fmla="*/ 445155 w 1379323"/>
                <a:gd name="csY341" fmla="*/ 815478 h 1209315"/>
                <a:gd name="csX342" fmla="*/ 443913 w 1379323"/>
                <a:gd name="csY342" fmla="*/ 819852 h 1209315"/>
                <a:gd name="csX343" fmla="*/ 444269 w 1379323"/>
                <a:gd name="csY343" fmla="*/ 823815 h 1209315"/>
                <a:gd name="csX344" fmla="*/ 444636 w 1379323"/>
                <a:gd name="csY344" fmla="*/ 825227 h 1209315"/>
                <a:gd name="csX345" fmla="*/ 444854 w 1379323"/>
                <a:gd name="csY345" fmla="*/ 825677 h 1209315"/>
                <a:gd name="csX346" fmla="*/ 445576 w 1379323"/>
                <a:gd name="csY346" fmla="*/ 825775 h 1209315"/>
                <a:gd name="csX347" fmla="*/ 448541 w 1379323"/>
                <a:gd name="csY347" fmla="*/ 825978 h 1209315"/>
                <a:gd name="csX348" fmla="*/ 459120 w 1379323"/>
                <a:gd name="csY348" fmla="*/ 826276 h 1209315"/>
                <a:gd name="csX349" fmla="*/ 493021 w 1379323"/>
                <a:gd name="csY349" fmla="*/ 826297 h 1209315"/>
                <a:gd name="csX350" fmla="*/ 533343 w 1379323"/>
                <a:gd name="csY350" fmla="*/ 825325 h 1209315"/>
                <a:gd name="csX351" fmla="*/ 539331 w 1379323"/>
                <a:gd name="csY351" fmla="*/ 823307 h 1209315"/>
                <a:gd name="csX352" fmla="*/ 540173 w 1379323"/>
                <a:gd name="csY352" fmla="*/ 819953 h 1209315"/>
                <a:gd name="csX353" fmla="*/ 540326 w 1379323"/>
                <a:gd name="csY353" fmla="*/ 816262 h 1209315"/>
                <a:gd name="csX354" fmla="*/ 539730 w 1379323"/>
                <a:gd name="csY354" fmla="*/ 814527 h 1209315"/>
                <a:gd name="csX355" fmla="*/ 532875 w 1379323"/>
                <a:gd name="csY355" fmla="*/ 811838 h 1209315"/>
                <a:gd name="csX356" fmla="*/ 524230 w 1379323"/>
                <a:gd name="csY356" fmla="*/ 808521 h 1209315"/>
                <a:gd name="csX357" fmla="*/ 519777 w 1379323"/>
                <a:gd name="csY357" fmla="*/ 798417 h 1209315"/>
                <a:gd name="csX358" fmla="*/ 518242 w 1379323"/>
                <a:gd name="csY358" fmla="*/ 722924 h 1209315"/>
                <a:gd name="csX359" fmla="*/ 519650 w 1379323"/>
                <a:gd name="csY359" fmla="*/ 654777 h 1209315"/>
                <a:gd name="csX360" fmla="*/ 523377 w 1379323"/>
                <a:gd name="csY360" fmla="*/ 645965 h 1209315"/>
                <a:gd name="csX361" fmla="*/ 530461 w 1379323"/>
                <a:gd name="csY361" fmla="*/ 645275 h 1209315"/>
                <a:gd name="csX362" fmla="*/ 551678 w 1379323"/>
                <a:gd name="csY362" fmla="*/ 652359 h 1209315"/>
                <a:gd name="csX363" fmla="*/ 561506 w 1379323"/>
                <a:gd name="csY363" fmla="*/ 671439 h 1209315"/>
                <a:gd name="csX364" fmla="*/ 564893 w 1379323"/>
                <a:gd name="csY364" fmla="*/ 680047 h 1209315"/>
                <a:gd name="csX365" fmla="*/ 567829 w 1379323"/>
                <a:gd name="csY365" fmla="*/ 680817 h 1209315"/>
                <a:gd name="csX366" fmla="*/ 573577 w 1379323"/>
                <a:gd name="csY366" fmla="*/ 680367 h 1209315"/>
                <a:gd name="csX367" fmla="*/ 577515 w 1379323"/>
                <a:gd name="csY367" fmla="*/ 679706 h 1209315"/>
                <a:gd name="csX368" fmla="*/ 578960 w 1379323"/>
                <a:gd name="csY368" fmla="*/ 678596 h 1209315"/>
                <a:gd name="csX369" fmla="*/ 578861 w 1379323"/>
                <a:gd name="csY369" fmla="*/ 668176 h 1209315"/>
                <a:gd name="csX370" fmla="*/ 576680 w 1379323"/>
                <a:gd name="csY370" fmla="*/ 641450 h 1209315"/>
                <a:gd name="csX371" fmla="*/ 574887 w 1379323"/>
                <a:gd name="csY371" fmla="*/ 633596 h 1209315"/>
                <a:gd name="csX372" fmla="*/ 569435 w 1379323"/>
                <a:gd name="csY372" fmla="*/ 630420 h 1209315"/>
                <a:gd name="csX373" fmla="*/ 566038 w 1379323"/>
                <a:gd name="csY373" fmla="*/ 629691 h 1209315"/>
                <a:gd name="csX374" fmla="*/ 493209 w 1379323"/>
                <a:gd name="csY374" fmla="*/ 627905 h 1209315"/>
                <a:gd name="csX375" fmla="*/ 927594 w 1379323"/>
                <a:gd name="csY375" fmla="*/ 627905 h 1209315"/>
                <a:gd name="csX376" fmla="*/ 887407 w 1379323"/>
                <a:gd name="csY376" fmla="*/ 628700 h 1209315"/>
                <a:gd name="csX377" fmla="*/ 882968 w 1379323"/>
                <a:gd name="csY377" fmla="*/ 630268 h 1209315"/>
                <a:gd name="csX378" fmla="*/ 882449 w 1379323"/>
                <a:gd name="csY378" fmla="*/ 633407 h 1209315"/>
                <a:gd name="csX379" fmla="*/ 883353 w 1379323"/>
                <a:gd name="csY379" fmla="*/ 638536 h 1209315"/>
                <a:gd name="csX380" fmla="*/ 889004 w 1379323"/>
                <a:gd name="csY380" fmla="*/ 640891 h 1209315"/>
                <a:gd name="csX381" fmla="*/ 894803 w 1379323"/>
                <a:gd name="csY381" fmla="*/ 643315 h 1209315"/>
                <a:gd name="csX382" fmla="*/ 898396 w 1379323"/>
                <a:gd name="csY382" fmla="*/ 646567 h 1209315"/>
                <a:gd name="csX383" fmla="*/ 898639 w 1379323"/>
                <a:gd name="csY383" fmla="*/ 647496 h 1209315"/>
                <a:gd name="csX384" fmla="*/ 898818 w 1379323"/>
                <a:gd name="csY384" fmla="*/ 648890 h 1209315"/>
                <a:gd name="csX385" fmla="*/ 899166 w 1379323"/>
                <a:gd name="csY385" fmla="*/ 653448 h 1209315"/>
                <a:gd name="csX386" fmla="*/ 899870 w 1379323"/>
                <a:gd name="csY386" fmla="*/ 668869 h 1209315"/>
                <a:gd name="csX387" fmla="*/ 901002 w 1379323"/>
                <a:gd name="csY387" fmla="*/ 717084 h 1209315"/>
                <a:gd name="csX388" fmla="*/ 902440 w 1379323"/>
                <a:gd name="csY388" fmla="*/ 776841 h 1209315"/>
                <a:gd name="csX389" fmla="*/ 906686 w 1379323"/>
                <a:gd name="csY389" fmla="*/ 793819 h 1209315"/>
                <a:gd name="csX390" fmla="*/ 959133 w 1379323"/>
                <a:gd name="csY390" fmla="*/ 829622 h 1209315"/>
                <a:gd name="csX391" fmla="*/ 989412 w 1379323"/>
                <a:gd name="csY391" fmla="*/ 831353 h 1209315"/>
                <a:gd name="csX392" fmla="*/ 1061127 w 1379323"/>
                <a:gd name="csY392" fmla="*/ 788455 h 1209315"/>
                <a:gd name="csX393" fmla="*/ 1064586 w 1379323"/>
                <a:gd name="csY393" fmla="*/ 770319 h 1209315"/>
                <a:gd name="csX394" fmla="*/ 1065976 w 1379323"/>
                <a:gd name="csY394" fmla="*/ 714696 h 1209315"/>
                <a:gd name="csX395" fmla="*/ 1067312 w 1379323"/>
                <a:gd name="csY395" fmla="*/ 659952 h 1209315"/>
                <a:gd name="csX396" fmla="*/ 1068520 w 1379323"/>
                <a:gd name="csY396" fmla="*/ 650374 h 1209315"/>
                <a:gd name="csX397" fmla="*/ 1070658 w 1379323"/>
                <a:gd name="csY397" fmla="*/ 645914 h 1209315"/>
                <a:gd name="csX398" fmla="*/ 1081186 w 1379323"/>
                <a:gd name="csY398" fmla="*/ 639860 h 1209315"/>
                <a:gd name="csX399" fmla="*/ 1086046 w 1379323"/>
                <a:gd name="csY399" fmla="*/ 638151 h 1209315"/>
                <a:gd name="csX400" fmla="*/ 1086852 w 1379323"/>
                <a:gd name="csY400" fmla="*/ 633273 h 1209315"/>
                <a:gd name="csX401" fmla="*/ 1086442 w 1379323"/>
                <a:gd name="csY401" fmla="*/ 630123 h 1209315"/>
                <a:gd name="csX402" fmla="*/ 1083222 w 1379323"/>
                <a:gd name="csY402" fmla="*/ 628678 h 1209315"/>
                <a:gd name="csX403" fmla="*/ 1052631 w 1379323"/>
                <a:gd name="csY403" fmla="*/ 627905 h 1209315"/>
                <a:gd name="csX404" fmla="*/ 1020439 w 1379323"/>
                <a:gd name="csY404" fmla="*/ 628990 h 1209315"/>
                <a:gd name="csX405" fmla="*/ 1018174 w 1379323"/>
                <a:gd name="csY405" fmla="*/ 629872 h 1209315"/>
                <a:gd name="csX406" fmla="*/ 1017358 w 1379323"/>
                <a:gd name="csY406" fmla="*/ 630918 h 1209315"/>
                <a:gd name="csX407" fmla="*/ 1017655 w 1379323"/>
                <a:gd name="csY407" fmla="*/ 635313 h 1209315"/>
                <a:gd name="csX408" fmla="*/ 1019641 w 1379323"/>
                <a:gd name="csY408" fmla="*/ 638321 h 1209315"/>
                <a:gd name="csX409" fmla="*/ 1025045 w 1379323"/>
                <a:gd name="csY409" fmla="*/ 640786 h 1209315"/>
                <a:gd name="csX410" fmla="*/ 1032971 w 1379323"/>
                <a:gd name="csY410" fmla="*/ 644244 h 1209315"/>
                <a:gd name="csX411" fmla="*/ 1037097 w 1379323"/>
                <a:gd name="csY411" fmla="*/ 653209 h 1209315"/>
                <a:gd name="csX412" fmla="*/ 1038168 w 1379323"/>
                <a:gd name="csY412" fmla="*/ 712747 h 1209315"/>
                <a:gd name="csX413" fmla="*/ 1037105 w 1379323"/>
                <a:gd name="csY413" fmla="*/ 765891 h 1209315"/>
                <a:gd name="csX414" fmla="*/ 1033265 w 1379323"/>
                <a:gd name="csY414" fmla="*/ 781878 h 1209315"/>
                <a:gd name="csX415" fmla="*/ 1020022 w 1379323"/>
                <a:gd name="csY415" fmla="*/ 796831 h 1209315"/>
                <a:gd name="csX416" fmla="*/ 998290 w 1379323"/>
                <a:gd name="csY416" fmla="*/ 802253 h 1209315"/>
                <a:gd name="csX417" fmla="*/ 958610 w 1379323"/>
                <a:gd name="csY417" fmla="*/ 786117 h 1209315"/>
                <a:gd name="csX418" fmla="*/ 954484 w 1379323"/>
                <a:gd name="csY418" fmla="*/ 771411 h 1209315"/>
                <a:gd name="csX419" fmla="*/ 953435 w 1379323"/>
                <a:gd name="csY419" fmla="*/ 714791 h 1209315"/>
                <a:gd name="csX420" fmla="*/ 953537 w 1379323"/>
                <a:gd name="csY420" fmla="*/ 658457 h 1209315"/>
                <a:gd name="csX421" fmla="*/ 954931 w 1379323"/>
                <a:gd name="csY421" fmla="*/ 649819 h 1209315"/>
                <a:gd name="csX422" fmla="*/ 957842 w 1379323"/>
                <a:gd name="csY422" fmla="*/ 645798 h 1209315"/>
                <a:gd name="csX423" fmla="*/ 968668 w 1379323"/>
                <a:gd name="csY423" fmla="*/ 639722 h 1209315"/>
                <a:gd name="csX424" fmla="*/ 972762 w 1379323"/>
                <a:gd name="csY424" fmla="*/ 638125 h 1209315"/>
                <a:gd name="csX425" fmla="*/ 973164 w 1379323"/>
                <a:gd name="csY425" fmla="*/ 633302 h 1209315"/>
                <a:gd name="csX426" fmla="*/ 972435 w 1379323"/>
                <a:gd name="csY426" fmla="*/ 630232 h 1209315"/>
                <a:gd name="csX427" fmla="*/ 967840 w 1379323"/>
                <a:gd name="csY427" fmla="*/ 628678 h 1209315"/>
                <a:gd name="csX428" fmla="*/ 927595 w 1379323"/>
                <a:gd name="csY428" fmla="*/ 627905 h 1209315"/>
                <a:gd name="csX429" fmla="*/ 1148321 w 1379323"/>
                <a:gd name="csY429" fmla="*/ 627905 h 1209315"/>
                <a:gd name="csX430" fmla="*/ 1108482 w 1379323"/>
                <a:gd name="csY430" fmla="*/ 628689 h 1209315"/>
                <a:gd name="csX431" fmla="*/ 1104087 w 1379323"/>
                <a:gd name="csY431" fmla="*/ 630239 h 1209315"/>
                <a:gd name="csX432" fmla="*/ 1103575 w 1379323"/>
                <a:gd name="csY432" fmla="*/ 633335 h 1209315"/>
                <a:gd name="csX433" fmla="*/ 1104482 w 1379323"/>
                <a:gd name="csY433" fmla="*/ 638419 h 1209315"/>
                <a:gd name="csX434" fmla="*/ 1109454 w 1379323"/>
                <a:gd name="csY434" fmla="*/ 640964 h 1209315"/>
                <a:gd name="csX435" fmla="*/ 1114779 w 1379323"/>
                <a:gd name="csY435" fmla="*/ 643529 h 1209315"/>
                <a:gd name="csX436" fmla="*/ 1118219 w 1379323"/>
                <a:gd name="csY436" fmla="*/ 646770 h 1209315"/>
                <a:gd name="csX437" fmla="*/ 1118557 w 1379323"/>
                <a:gd name="csY437" fmla="*/ 647914 h 1209315"/>
                <a:gd name="csX438" fmla="*/ 1118796 w 1379323"/>
                <a:gd name="csY438" fmla="*/ 649641 h 1209315"/>
                <a:gd name="csX439" fmla="*/ 1119213 w 1379323"/>
                <a:gd name="csY439" fmla="*/ 655147 h 1209315"/>
                <a:gd name="csX440" fmla="*/ 1119881 w 1379323"/>
                <a:gd name="csY440" fmla="*/ 673210 h 1209315"/>
                <a:gd name="csX441" fmla="*/ 1120516 w 1379323"/>
                <a:gd name="csY441" fmla="*/ 726020 h 1209315"/>
                <a:gd name="csX442" fmla="*/ 1120161 w 1379323"/>
                <a:gd name="csY442" fmla="*/ 778819 h 1209315"/>
                <a:gd name="csX443" fmla="*/ 1119587 w 1379323"/>
                <a:gd name="csY443" fmla="*/ 796867 h 1209315"/>
                <a:gd name="csX444" fmla="*/ 1119196 w 1379323"/>
                <a:gd name="csY444" fmla="*/ 802369 h 1209315"/>
                <a:gd name="csX445" fmla="*/ 1118967 w 1379323"/>
                <a:gd name="csY445" fmla="*/ 804090 h 1209315"/>
                <a:gd name="csX446" fmla="*/ 1118633 w 1379323"/>
                <a:gd name="csY446" fmla="*/ 805233 h 1209315"/>
                <a:gd name="csX447" fmla="*/ 1114931 w 1379323"/>
                <a:gd name="csY447" fmla="*/ 809000 h 1209315"/>
                <a:gd name="csX448" fmla="*/ 1109454 w 1379323"/>
                <a:gd name="csY448" fmla="*/ 811816 h 1209315"/>
                <a:gd name="csX449" fmla="*/ 1104504 w 1379323"/>
                <a:gd name="csY449" fmla="*/ 814339 h 1209315"/>
                <a:gd name="csX450" fmla="*/ 1103575 w 1379323"/>
                <a:gd name="csY450" fmla="*/ 819133 h 1209315"/>
                <a:gd name="csX451" fmla="*/ 1103927 w 1379323"/>
                <a:gd name="csY451" fmla="*/ 823615 h 1209315"/>
                <a:gd name="csX452" fmla="*/ 1104286 w 1379323"/>
                <a:gd name="csY452" fmla="*/ 825176 h 1209315"/>
                <a:gd name="csX453" fmla="*/ 1104490 w 1379323"/>
                <a:gd name="csY453" fmla="*/ 825648 h 1209315"/>
                <a:gd name="csX454" fmla="*/ 1105132 w 1379323"/>
                <a:gd name="csY454" fmla="*/ 825749 h 1209315"/>
                <a:gd name="csX455" fmla="*/ 1107846 w 1379323"/>
                <a:gd name="csY455" fmla="*/ 825978 h 1209315"/>
                <a:gd name="csX456" fmla="*/ 1117522 w 1379323"/>
                <a:gd name="csY456" fmla="*/ 826370 h 1209315"/>
                <a:gd name="csX457" fmla="*/ 1148480 w 1379323"/>
                <a:gd name="csY457" fmla="*/ 826733 h 1209315"/>
                <a:gd name="csX458" fmla="*/ 1186269 w 1379323"/>
                <a:gd name="csY458" fmla="*/ 825862 h 1209315"/>
                <a:gd name="csX459" fmla="*/ 1190910 w 1379323"/>
                <a:gd name="csY459" fmla="*/ 820603 h 1209315"/>
                <a:gd name="csX460" fmla="*/ 1190017 w 1379323"/>
                <a:gd name="csY460" fmla="*/ 814818 h 1209315"/>
                <a:gd name="csX461" fmla="*/ 1184849 w 1379323"/>
                <a:gd name="csY461" fmla="*/ 812002 h 1209315"/>
                <a:gd name="csX462" fmla="*/ 1177547 w 1379323"/>
                <a:gd name="csY462" fmla="*/ 807704 h 1209315"/>
                <a:gd name="csX463" fmla="*/ 1173805 w 1379323"/>
                <a:gd name="csY463" fmla="*/ 796410 h 1209315"/>
                <a:gd name="csX464" fmla="*/ 1172731 w 1379323"/>
                <a:gd name="csY464" fmla="*/ 722772 h 1209315"/>
                <a:gd name="csX465" fmla="*/ 1173700 w 1379323"/>
                <a:gd name="csY465" fmla="*/ 659767 h 1209315"/>
                <a:gd name="csX466" fmla="*/ 1174851 w 1379323"/>
                <a:gd name="csY466" fmla="*/ 649431 h 1209315"/>
                <a:gd name="csX467" fmla="*/ 1177036 w 1379323"/>
                <a:gd name="csY467" fmla="*/ 645126 h 1209315"/>
                <a:gd name="csX468" fmla="*/ 1180614 w 1379323"/>
                <a:gd name="csY468" fmla="*/ 642187 h 1209315"/>
                <a:gd name="csX469" fmla="*/ 1184222 w 1379323"/>
                <a:gd name="csY469" fmla="*/ 640884 h 1209315"/>
                <a:gd name="csX470" fmla="*/ 1189070 w 1379323"/>
                <a:gd name="csY470" fmla="*/ 639156 h 1209315"/>
                <a:gd name="csX471" fmla="*/ 1191774 w 1379323"/>
                <a:gd name="csY471" fmla="*/ 632819 h 1209315"/>
                <a:gd name="csX472" fmla="*/ 1192097 w 1379323"/>
                <a:gd name="csY472" fmla="*/ 630965 h 1209315"/>
                <a:gd name="csX473" fmla="*/ 1191937 w 1379323"/>
                <a:gd name="csY473" fmla="*/ 630014 h 1209315"/>
                <a:gd name="csX474" fmla="*/ 1187996 w 1379323"/>
                <a:gd name="csY474" fmla="*/ 628649 h 1209315"/>
                <a:gd name="csX475" fmla="*/ 1148320 w 1379323"/>
                <a:gd name="csY475" fmla="*/ 627905 h 1209315"/>
                <a:gd name="csX476" fmla="*/ 1297056 w 1379323"/>
                <a:gd name="csY476" fmla="*/ 627905 h 1209315"/>
                <a:gd name="csX477" fmla="*/ 1229889 w 1379323"/>
                <a:gd name="csY477" fmla="*/ 630032 h 1209315"/>
                <a:gd name="csX478" fmla="*/ 1221719 w 1379323"/>
                <a:gd name="csY478" fmla="*/ 634688 h 1209315"/>
                <a:gd name="csX479" fmla="*/ 1219908 w 1379323"/>
                <a:gd name="csY479" fmla="*/ 644234 h 1209315"/>
                <a:gd name="csX480" fmla="*/ 1217506 w 1379323"/>
                <a:gd name="csY480" fmla="*/ 674099 h 1209315"/>
                <a:gd name="csX481" fmla="*/ 1216976 w 1379323"/>
                <a:gd name="csY481" fmla="*/ 681347 h 1209315"/>
                <a:gd name="csX482" fmla="*/ 1217401 w 1379323"/>
                <a:gd name="csY482" fmla="*/ 684559 h 1209315"/>
                <a:gd name="csX483" fmla="*/ 1218972 w 1379323"/>
                <a:gd name="csY483" fmla="*/ 685310 h 1209315"/>
                <a:gd name="csX484" fmla="*/ 1223483 w 1379323"/>
                <a:gd name="csY484" fmla="*/ 685168 h 1209315"/>
                <a:gd name="csX485" fmla="*/ 1230023 w 1379323"/>
                <a:gd name="csY485" fmla="*/ 683931 h 1209315"/>
                <a:gd name="csX486" fmla="*/ 1231108 w 1379323"/>
                <a:gd name="csY486" fmla="*/ 682570 h 1209315"/>
                <a:gd name="csX487" fmla="*/ 1231903 w 1379323"/>
                <a:gd name="csY487" fmla="*/ 679746 h 1209315"/>
                <a:gd name="csX488" fmla="*/ 1237623 w 1379323"/>
                <a:gd name="csY488" fmla="*/ 665440 h 1209315"/>
                <a:gd name="csX489" fmla="*/ 1246246 w 1379323"/>
                <a:gd name="csY489" fmla="*/ 654323 h 1209315"/>
                <a:gd name="csX490" fmla="*/ 1258230 w 1379323"/>
                <a:gd name="csY490" fmla="*/ 648360 h 1209315"/>
                <a:gd name="csX491" fmla="*/ 1269655 w 1379323"/>
                <a:gd name="csY491" fmla="*/ 646633 h 1209315"/>
                <a:gd name="csX492" fmla="*/ 1286651 w 1379323"/>
                <a:gd name="csY492" fmla="*/ 645282 h 1209315"/>
                <a:gd name="csX493" fmla="*/ 1302152 w 1379323"/>
                <a:gd name="csY493" fmla="*/ 644702 h 1209315"/>
                <a:gd name="csX494" fmla="*/ 1307150 w 1379323"/>
                <a:gd name="csY494" fmla="*/ 644843 h 1209315"/>
                <a:gd name="csX495" fmla="*/ 1308663 w 1379323"/>
                <a:gd name="csY495" fmla="*/ 645065 h 1209315"/>
                <a:gd name="csX496" fmla="*/ 1309265 w 1379323"/>
                <a:gd name="csY496" fmla="*/ 645304 h 1209315"/>
                <a:gd name="csX497" fmla="*/ 1309835 w 1379323"/>
                <a:gd name="csY497" fmla="*/ 646259 h 1209315"/>
                <a:gd name="csX498" fmla="*/ 1309726 w 1379323"/>
                <a:gd name="csY498" fmla="*/ 646741 h 1209315"/>
                <a:gd name="csX499" fmla="*/ 1309581 w 1379323"/>
                <a:gd name="csY499" fmla="*/ 647064 h 1209315"/>
                <a:gd name="csX500" fmla="*/ 1309087 w 1379323"/>
                <a:gd name="csY500" fmla="*/ 648019 h 1209315"/>
                <a:gd name="csX501" fmla="*/ 1307243 w 1379323"/>
                <a:gd name="csY501" fmla="*/ 651343 h 1209315"/>
                <a:gd name="csX502" fmla="*/ 1300511 w 1379323"/>
                <a:gd name="csY502" fmla="*/ 663026 h 1209315"/>
                <a:gd name="csX503" fmla="*/ 1278394 w 1379323"/>
                <a:gd name="csY503" fmla="*/ 700441 h 1209315"/>
                <a:gd name="csX504" fmla="*/ 1225951 w 1379323"/>
                <a:gd name="csY504" fmla="*/ 788814 h 1209315"/>
                <a:gd name="csX505" fmla="*/ 1214635 w 1379323"/>
                <a:gd name="csY505" fmla="*/ 808532 h 1209315"/>
                <a:gd name="csX506" fmla="*/ 1212000 w 1379323"/>
                <a:gd name="csY506" fmla="*/ 813468 h 1209315"/>
                <a:gd name="csX507" fmla="*/ 1211365 w 1379323"/>
                <a:gd name="csY507" fmla="*/ 814829 h 1209315"/>
                <a:gd name="csX508" fmla="*/ 1211179 w 1379323"/>
                <a:gd name="csY508" fmla="*/ 815344 h 1209315"/>
                <a:gd name="csX509" fmla="*/ 1211179 w 1379323"/>
                <a:gd name="csY509" fmla="*/ 815348 h 1209315"/>
                <a:gd name="csX510" fmla="*/ 1211129 w 1379323"/>
                <a:gd name="csY510" fmla="*/ 822512 h 1209315"/>
                <a:gd name="csX511" fmla="*/ 1211303 w 1379323"/>
                <a:gd name="csY511" fmla="*/ 823920 h 1209315"/>
                <a:gd name="csX512" fmla="*/ 1212040 w 1379323"/>
                <a:gd name="csY512" fmla="*/ 824693 h 1209315"/>
                <a:gd name="csX513" fmla="*/ 1220543 w 1379323"/>
                <a:gd name="csY513" fmla="*/ 826094 h 1209315"/>
                <a:gd name="csX514" fmla="*/ 1291144 w 1379323"/>
                <a:gd name="csY514" fmla="*/ 826733 h 1209315"/>
                <a:gd name="csX515" fmla="*/ 1348407 w 1379323"/>
                <a:gd name="csY515" fmla="*/ 826294 h 1209315"/>
                <a:gd name="csX516" fmla="*/ 1366020 w 1379323"/>
                <a:gd name="csY516" fmla="*/ 825822 h 1209315"/>
                <a:gd name="csX517" fmla="*/ 1370876 w 1379323"/>
                <a:gd name="csY517" fmla="*/ 825546 h 1209315"/>
                <a:gd name="csX518" fmla="*/ 1372081 w 1379323"/>
                <a:gd name="csY518" fmla="*/ 825412 h 1209315"/>
                <a:gd name="csX519" fmla="*/ 1372172 w 1379323"/>
                <a:gd name="csY519" fmla="*/ 825136 h 1209315"/>
                <a:gd name="csX520" fmla="*/ 1372524 w 1379323"/>
                <a:gd name="csY520" fmla="*/ 823648 h 1209315"/>
                <a:gd name="csX521" fmla="*/ 1373435 w 1379323"/>
                <a:gd name="csY521" fmla="*/ 818719 h 1209315"/>
                <a:gd name="csX522" fmla="*/ 1375693 w 1379323"/>
                <a:gd name="csY522" fmla="*/ 803828 h 1209315"/>
                <a:gd name="csX523" fmla="*/ 1379021 w 1379323"/>
                <a:gd name="csY523" fmla="*/ 774653 h 1209315"/>
                <a:gd name="csX524" fmla="*/ 1379173 w 1379323"/>
                <a:gd name="csY524" fmla="*/ 769368 h 1209315"/>
                <a:gd name="csX525" fmla="*/ 1378592 w 1379323"/>
                <a:gd name="csY525" fmla="*/ 767093 h 1209315"/>
                <a:gd name="csX526" fmla="*/ 1376640 w 1379323"/>
                <a:gd name="csY526" fmla="*/ 766236 h 1209315"/>
                <a:gd name="csX527" fmla="*/ 1371780 w 1379323"/>
                <a:gd name="csY527" fmla="*/ 765783 h 1209315"/>
                <a:gd name="csX528" fmla="*/ 1366866 w 1379323"/>
                <a:gd name="csY528" fmla="*/ 765612 h 1209315"/>
                <a:gd name="csX529" fmla="*/ 1364442 w 1379323"/>
                <a:gd name="csY529" fmla="*/ 766334 h 1209315"/>
                <a:gd name="csX530" fmla="*/ 1360638 w 1379323"/>
                <a:gd name="csY530" fmla="*/ 774453 h 1209315"/>
                <a:gd name="csX531" fmla="*/ 1334278 w 1379323"/>
                <a:gd name="csY531" fmla="*/ 802217 h 1209315"/>
                <a:gd name="csX532" fmla="*/ 1321271 w 1379323"/>
                <a:gd name="csY532" fmla="*/ 804282 h 1209315"/>
                <a:gd name="csX533" fmla="*/ 1300838 w 1379323"/>
                <a:gd name="csY533" fmla="*/ 805756 h 1209315"/>
                <a:gd name="csX534" fmla="*/ 1284067 w 1379323"/>
                <a:gd name="csY534" fmla="*/ 806511 h 1209315"/>
                <a:gd name="csX535" fmla="*/ 1279418 w 1379323"/>
                <a:gd name="csY535" fmla="*/ 806108 h 1209315"/>
                <a:gd name="csX536" fmla="*/ 1276790 w 1379323"/>
                <a:gd name="csY536" fmla="*/ 804141 h 1209315"/>
                <a:gd name="csX537" fmla="*/ 1277015 w 1379323"/>
                <a:gd name="csY537" fmla="*/ 800598 h 1209315"/>
                <a:gd name="csX538" fmla="*/ 1279396 w 1379323"/>
                <a:gd name="csY538" fmla="*/ 795688 h 1209315"/>
                <a:gd name="csX539" fmla="*/ 1289580 w 1379323"/>
                <a:gd name="csY539" fmla="*/ 778870 h 1209315"/>
                <a:gd name="csX540" fmla="*/ 1333084 w 1379323"/>
                <a:gd name="csY540" fmla="*/ 704720 h 1209315"/>
                <a:gd name="csX541" fmla="*/ 1356624 w 1379323"/>
                <a:gd name="csY541" fmla="*/ 664104 h 1209315"/>
                <a:gd name="csX542" fmla="*/ 1368575 w 1379323"/>
                <a:gd name="csY542" fmla="*/ 643080 h 1209315"/>
                <a:gd name="csX543" fmla="*/ 1372350 w 1379323"/>
                <a:gd name="csY543" fmla="*/ 631978 h 1209315"/>
                <a:gd name="csX544" fmla="*/ 1372404 w 1379323"/>
                <a:gd name="csY544" fmla="*/ 630573 h 1209315"/>
                <a:gd name="csX545" fmla="*/ 1371914 w 1379323"/>
                <a:gd name="csY545" fmla="*/ 629912 h 1209315"/>
                <a:gd name="csX546" fmla="*/ 1364133 w 1379323"/>
                <a:gd name="csY546" fmla="*/ 628541 h 1209315"/>
                <a:gd name="csX547" fmla="*/ 1297056 w 1379323"/>
                <a:gd name="csY547" fmla="*/ 627905 h 1209315"/>
                <a:gd name="csX548" fmla="*/ 754375 w 1379323"/>
                <a:gd name="csY548" fmla="*/ 641370 h 1209315"/>
                <a:gd name="csX549" fmla="*/ 760737 w 1379323"/>
                <a:gd name="csY549" fmla="*/ 641834 h 1209315"/>
                <a:gd name="csX550" fmla="*/ 798391 w 1379323"/>
                <a:gd name="csY550" fmla="*/ 672117 h 1209315"/>
                <a:gd name="csX551" fmla="*/ 809482 w 1379323"/>
                <a:gd name="csY551" fmla="*/ 741292 h 1209315"/>
                <a:gd name="csX552" fmla="*/ 802027 w 1379323"/>
                <a:gd name="csY552" fmla="*/ 783845 h 1209315"/>
                <a:gd name="csX553" fmla="*/ 783529 w 1379323"/>
                <a:gd name="csY553" fmla="*/ 806155 h 1209315"/>
                <a:gd name="csX554" fmla="*/ 764315 w 1379323"/>
                <a:gd name="csY554" fmla="*/ 810005 h 1209315"/>
                <a:gd name="csX555" fmla="*/ 744452 w 1379323"/>
                <a:gd name="csY555" fmla="*/ 806419 h 1209315"/>
                <a:gd name="csX556" fmla="*/ 708504 w 1379323"/>
                <a:gd name="csY556" fmla="*/ 731093 h 1209315"/>
                <a:gd name="csX557" fmla="*/ 720092 w 1379323"/>
                <a:gd name="csY557" fmla="*/ 662957 h 1209315"/>
                <a:gd name="csX558" fmla="*/ 754375 w 1379323"/>
                <a:gd name="csY558" fmla="*/ 641370 h 1209315"/>
                <a:gd name="csX559" fmla="*/ 199930 w 1379323"/>
                <a:gd name="csY559" fmla="*/ 769034 h 1209315"/>
                <a:gd name="csX560" fmla="*/ 200065 w 1379323"/>
                <a:gd name="csY560" fmla="*/ 785311 h 1209315"/>
                <a:gd name="csX561" fmla="*/ 200783 w 1379323"/>
                <a:gd name="csY561" fmla="*/ 799052 h 1209315"/>
                <a:gd name="csX562" fmla="*/ 200819 w 1379323"/>
                <a:gd name="csY562" fmla="*/ 799313 h 1209315"/>
                <a:gd name="csX563" fmla="*/ 199930 w 1379323"/>
                <a:gd name="csY563" fmla="*/ 769034 h 1209315"/>
                <a:gd name="csX564" fmla="*/ 701928 w 1379323"/>
                <a:gd name="csY564" fmla="*/ 817794 h 1209315"/>
                <a:gd name="csX565" fmla="*/ 702112 w 1379323"/>
                <a:gd name="csY565" fmla="*/ 817413 h 1209315"/>
                <a:gd name="csX566" fmla="*/ 701928 w 1379323"/>
                <a:gd name="csY566" fmla="*/ 817794 h 1209315"/>
                <a:gd name="csX567" fmla="*/ 1121736 w 1379323"/>
                <a:gd name="csY567" fmla="*/ 873496 h 1209315"/>
                <a:gd name="csX568" fmla="*/ 1121504 w 1379323"/>
                <a:gd name="csY568" fmla="*/ 873685 h 1209315"/>
                <a:gd name="csX569" fmla="*/ 1120589 w 1379323"/>
                <a:gd name="csY569" fmla="*/ 874636 h 1209315"/>
                <a:gd name="csX570" fmla="*/ 1117667 w 1379323"/>
                <a:gd name="csY570" fmla="*/ 878047 h 1209315"/>
                <a:gd name="csX571" fmla="*/ 1109189 w 1379323"/>
                <a:gd name="csY571" fmla="*/ 888892 h 1209315"/>
                <a:gd name="csX572" fmla="*/ 1084133 w 1379323"/>
                <a:gd name="csY572" fmla="*/ 916884 h 1209315"/>
                <a:gd name="csX573" fmla="*/ 1074170 w 1379323"/>
                <a:gd name="csY573" fmla="*/ 926513 h 1209315"/>
                <a:gd name="csX574" fmla="*/ 1070842 w 1379323"/>
                <a:gd name="csY574" fmla="*/ 929943 h 1209315"/>
                <a:gd name="csX575" fmla="*/ 1069358 w 1379323"/>
                <a:gd name="csY575" fmla="*/ 931667 h 1209315"/>
                <a:gd name="csX576" fmla="*/ 1069550 w 1379323"/>
                <a:gd name="csY576" fmla="*/ 933543 h 1209315"/>
                <a:gd name="csX577" fmla="*/ 1071673 w 1379323"/>
                <a:gd name="csY577" fmla="*/ 936599 h 1209315"/>
                <a:gd name="csX578" fmla="*/ 1078043 w 1379323"/>
                <a:gd name="csY578" fmla="*/ 939165 h 1209315"/>
                <a:gd name="csX579" fmla="*/ 1096792 w 1379323"/>
                <a:gd name="csY579" fmla="*/ 934127 h 1209315"/>
                <a:gd name="csX580" fmla="*/ 1151725 w 1379323"/>
                <a:gd name="csY580" fmla="*/ 902527 h 1209315"/>
                <a:gd name="csX581" fmla="*/ 1157216 w 1379323"/>
                <a:gd name="csY581" fmla="*/ 896822 h 1209315"/>
                <a:gd name="csX582" fmla="*/ 1158842 w 1379323"/>
                <a:gd name="csY582" fmla="*/ 894648 h 1209315"/>
                <a:gd name="csX583" fmla="*/ 1159259 w 1379323"/>
                <a:gd name="csY583" fmla="*/ 893798 h 1209315"/>
                <a:gd name="csX584" fmla="*/ 1159172 w 1379323"/>
                <a:gd name="csY584" fmla="*/ 893690 h 1209315"/>
                <a:gd name="csX585" fmla="*/ 1158119 w 1379323"/>
                <a:gd name="csY585" fmla="*/ 892786 h 1209315"/>
                <a:gd name="csX586" fmla="*/ 1154055 w 1379323"/>
                <a:gd name="csY586" fmla="*/ 890017 h 1209315"/>
                <a:gd name="csX587" fmla="*/ 1141374 w 1379323"/>
                <a:gd name="csY587" fmla="*/ 882667 h 1209315"/>
                <a:gd name="csX588" fmla="*/ 1128203 w 1379323"/>
                <a:gd name="csY588" fmla="*/ 875960 h 1209315"/>
                <a:gd name="csX589" fmla="*/ 1123525 w 1379323"/>
                <a:gd name="csY589" fmla="*/ 873975 h 1209315"/>
                <a:gd name="csX590" fmla="*/ 1122088 w 1379323"/>
                <a:gd name="csY590" fmla="*/ 873532 h 1209315"/>
                <a:gd name="csX591" fmla="*/ 1121736 w 1379323"/>
                <a:gd name="csY591" fmla="*/ 873496 h 1209315"/>
                <a:gd name="csX592" fmla="*/ 626761 w 1379323"/>
                <a:gd name="csY592" fmla="*/ 947523 h 1209315"/>
                <a:gd name="csX593" fmla="*/ 621571 w 1379323"/>
                <a:gd name="csY593" fmla="*/ 948060 h 1209315"/>
                <a:gd name="csX594" fmla="*/ 610302 w 1379323"/>
                <a:gd name="csY594" fmla="*/ 949461 h 1209315"/>
                <a:gd name="csX595" fmla="*/ 581845 w 1379323"/>
                <a:gd name="csY595" fmla="*/ 953337 h 1209315"/>
                <a:gd name="csX596" fmla="*/ 569585 w 1379323"/>
                <a:gd name="csY596" fmla="*/ 955834 h 1209315"/>
                <a:gd name="csX597" fmla="*/ 568754 w 1379323"/>
                <a:gd name="csY597" fmla="*/ 957206 h 1209315"/>
                <a:gd name="csX598" fmla="*/ 569153 w 1379323"/>
                <a:gd name="csY598" fmla="*/ 960614 h 1209315"/>
                <a:gd name="csX599" fmla="*/ 571382 w 1379323"/>
                <a:gd name="csY599" fmla="*/ 973302 h 1209315"/>
                <a:gd name="csX600" fmla="*/ 566308 w 1379323"/>
                <a:gd name="csY600" fmla="*/ 995956 h 1209315"/>
                <a:gd name="csX601" fmla="*/ 537665 w 1379323"/>
                <a:gd name="csY601" fmla="*/ 1073275 h 1209315"/>
                <a:gd name="csX602" fmla="*/ 516608 w 1379323"/>
                <a:gd name="csY602" fmla="*/ 1129485 h 1209315"/>
                <a:gd name="csX603" fmla="*/ 498767 w 1379323"/>
                <a:gd name="csY603" fmla="*/ 1172318 h 1209315"/>
                <a:gd name="csX604" fmla="*/ 483999 w 1379323"/>
                <a:gd name="csY604" fmla="*/ 1185917 h 1209315"/>
                <a:gd name="csX605" fmla="*/ 476632 w 1379323"/>
                <a:gd name="csY605" fmla="*/ 1189931 h 1209315"/>
                <a:gd name="csX606" fmla="*/ 475710 w 1379323"/>
                <a:gd name="csY606" fmla="*/ 1191996 h 1209315"/>
                <a:gd name="csX607" fmla="*/ 475503 w 1379323"/>
                <a:gd name="csY607" fmla="*/ 1195644 h 1209315"/>
                <a:gd name="csX608" fmla="*/ 475873 w 1379323"/>
                <a:gd name="csY608" fmla="*/ 1200648 h 1209315"/>
                <a:gd name="csX609" fmla="*/ 476254 w 1379323"/>
                <a:gd name="csY609" fmla="*/ 1202383 h 1209315"/>
                <a:gd name="csX610" fmla="*/ 476483 w 1379323"/>
                <a:gd name="csY610" fmla="*/ 1202931 h 1209315"/>
                <a:gd name="csX611" fmla="*/ 477093 w 1379323"/>
                <a:gd name="csY611" fmla="*/ 1203029 h 1209315"/>
                <a:gd name="csX612" fmla="*/ 479702 w 1379323"/>
                <a:gd name="csY612" fmla="*/ 1203254 h 1209315"/>
                <a:gd name="csX613" fmla="*/ 488982 w 1379323"/>
                <a:gd name="csY613" fmla="*/ 1203624 h 1209315"/>
                <a:gd name="csX614" fmla="*/ 518604 w 1379323"/>
                <a:gd name="csY614" fmla="*/ 1203875 h 1209315"/>
                <a:gd name="csX615" fmla="*/ 554690 w 1379323"/>
                <a:gd name="csY615" fmla="*/ 1202724 h 1209315"/>
                <a:gd name="csX616" fmla="*/ 558596 w 1379323"/>
                <a:gd name="csY616" fmla="*/ 1200772 h 1209315"/>
                <a:gd name="csX617" fmla="*/ 558737 w 1379323"/>
                <a:gd name="csY617" fmla="*/ 1191949 h 1209315"/>
                <a:gd name="csX618" fmla="*/ 556244 w 1379323"/>
                <a:gd name="csY618" fmla="*/ 1188737 h 1209315"/>
                <a:gd name="csX619" fmla="*/ 550881 w 1379323"/>
                <a:gd name="csY619" fmla="*/ 1187224 h 1209315"/>
                <a:gd name="csX620" fmla="*/ 541568 w 1379323"/>
                <a:gd name="csY620" fmla="*/ 1181907 h 1209315"/>
                <a:gd name="csX621" fmla="*/ 536825 w 1379323"/>
                <a:gd name="csY621" fmla="*/ 1171705 h 1209315"/>
                <a:gd name="csX622" fmla="*/ 538512 w 1379323"/>
                <a:gd name="csY622" fmla="*/ 1163372 h 1209315"/>
                <a:gd name="csX623" fmla="*/ 542421 w 1379323"/>
                <a:gd name="csY623" fmla="*/ 1150597 h 1209315"/>
                <a:gd name="csX624" fmla="*/ 546943 w 1379323"/>
                <a:gd name="csY624" fmla="*/ 1138057 h 1209315"/>
                <a:gd name="csX625" fmla="*/ 550561 w 1379323"/>
                <a:gd name="csY625" fmla="*/ 1130450 h 1209315"/>
                <a:gd name="csX626" fmla="*/ 553915 w 1379323"/>
                <a:gd name="csY626" fmla="*/ 1129010 h 1209315"/>
                <a:gd name="csX627" fmla="*/ 560981 w 1379323"/>
                <a:gd name="csY627" fmla="*/ 1128277 h 1209315"/>
                <a:gd name="csX628" fmla="*/ 590745 w 1379323"/>
                <a:gd name="csY628" fmla="*/ 1127761 h 1209315"/>
                <a:gd name="csX629" fmla="*/ 625071 w 1379323"/>
                <a:gd name="csY629" fmla="*/ 1130559 h 1209315"/>
                <a:gd name="csX630" fmla="*/ 631887 w 1379323"/>
                <a:gd name="csY630" fmla="*/ 1137379 h 1209315"/>
                <a:gd name="csX631" fmla="*/ 636979 w 1379323"/>
                <a:gd name="csY631" fmla="*/ 1150034 h 1209315"/>
                <a:gd name="csX632" fmla="*/ 643047 w 1379323"/>
                <a:gd name="csY632" fmla="*/ 1177123 h 1209315"/>
                <a:gd name="csX633" fmla="*/ 637908 w 1379323"/>
                <a:gd name="csY633" fmla="*/ 1183681 h 1209315"/>
                <a:gd name="csX634" fmla="*/ 626817 w 1379323"/>
                <a:gd name="csY634" fmla="*/ 1188813 h 1209315"/>
                <a:gd name="csX635" fmla="*/ 623093 w 1379323"/>
                <a:gd name="csY635" fmla="*/ 1191346 h 1209315"/>
                <a:gd name="csX636" fmla="*/ 622302 w 1379323"/>
                <a:gd name="csY636" fmla="*/ 1197429 h 1209315"/>
                <a:gd name="csX637" fmla="*/ 624436 w 1379323"/>
                <a:gd name="csY637" fmla="*/ 1201973 h 1209315"/>
                <a:gd name="csX638" fmla="*/ 628856 w 1379323"/>
                <a:gd name="csY638" fmla="*/ 1203007 h 1209315"/>
                <a:gd name="csX639" fmla="*/ 680363 w 1379323"/>
                <a:gd name="csY639" fmla="*/ 1203508 h 1209315"/>
                <a:gd name="csX640" fmla="*/ 731936 w 1379323"/>
                <a:gd name="csY640" fmla="*/ 1202107 h 1209315"/>
                <a:gd name="csX641" fmla="*/ 736803 w 1379323"/>
                <a:gd name="csY641" fmla="*/ 1200736 h 1209315"/>
                <a:gd name="csX642" fmla="*/ 737989 w 1379323"/>
                <a:gd name="csY642" fmla="*/ 1200024 h 1209315"/>
                <a:gd name="csX643" fmla="*/ 739002 w 1379323"/>
                <a:gd name="csY643" fmla="*/ 1196036 h 1209315"/>
                <a:gd name="csX644" fmla="*/ 739202 w 1379323"/>
                <a:gd name="csY644" fmla="*/ 1191575 h 1209315"/>
                <a:gd name="csX645" fmla="*/ 738657 w 1379323"/>
                <a:gd name="csY645" fmla="*/ 1189547 h 1209315"/>
                <a:gd name="csX646" fmla="*/ 736668 w 1379323"/>
                <a:gd name="csY646" fmla="*/ 1188371 h 1209315"/>
                <a:gd name="csX647" fmla="*/ 731957 w 1379323"/>
                <a:gd name="csY647" fmla="*/ 1187064 h 1209315"/>
                <a:gd name="csX648" fmla="*/ 722721 w 1379323"/>
                <a:gd name="csY648" fmla="*/ 1183649 h 1209315"/>
                <a:gd name="csX649" fmla="*/ 714588 w 1379323"/>
                <a:gd name="csY649" fmla="*/ 1172841 h 1209315"/>
                <a:gd name="csX650" fmla="*/ 682751 w 1379323"/>
                <a:gd name="csY650" fmla="*/ 1092782 h 1209315"/>
                <a:gd name="csX651" fmla="*/ 646927 w 1379323"/>
                <a:gd name="csY651" fmla="*/ 998950 h 1209315"/>
                <a:gd name="csX652" fmla="*/ 629902 w 1379323"/>
                <a:gd name="csY652" fmla="*/ 953842 h 1209315"/>
                <a:gd name="csX653" fmla="*/ 627902 w 1379323"/>
                <a:gd name="csY653" fmla="*/ 949084 h 1209315"/>
                <a:gd name="csX654" fmla="*/ 627020 w 1379323"/>
                <a:gd name="csY654" fmla="*/ 947741 h 1209315"/>
                <a:gd name="csX655" fmla="*/ 626755 w 1379323"/>
                <a:gd name="csY655" fmla="*/ 947523 h 1209315"/>
                <a:gd name="csX656" fmla="*/ 362889 w 1379323"/>
                <a:gd name="csY656" fmla="*/ 948049 h 1209315"/>
                <a:gd name="csX657" fmla="*/ 348263 w 1379323"/>
                <a:gd name="csY657" fmla="*/ 948122 h 1209315"/>
                <a:gd name="csX658" fmla="*/ 254021 w 1379323"/>
                <a:gd name="csY658" fmla="*/ 988109 h 1209315"/>
                <a:gd name="csX659" fmla="*/ 220751 w 1379323"/>
                <a:gd name="csY659" fmla="*/ 1046233 h 1209315"/>
                <a:gd name="csX660" fmla="*/ 219757 w 1379323"/>
                <a:gd name="csY660" fmla="*/ 1115110 h 1209315"/>
                <a:gd name="csX661" fmla="*/ 320201 w 1379323"/>
                <a:gd name="csY661" fmla="*/ 1206626 h 1209315"/>
                <a:gd name="csX662" fmla="*/ 424772 w 1379323"/>
                <a:gd name="csY662" fmla="*/ 1198409 h 1209315"/>
                <a:gd name="csX663" fmla="*/ 438912 w 1379323"/>
                <a:gd name="csY663" fmla="*/ 1193103 h 1209315"/>
                <a:gd name="csX664" fmla="*/ 444814 w 1379323"/>
                <a:gd name="csY664" fmla="*/ 1188958 h 1209315"/>
                <a:gd name="csX665" fmla="*/ 447387 w 1379323"/>
                <a:gd name="csY665" fmla="*/ 1182106 h 1209315"/>
                <a:gd name="csX666" fmla="*/ 450675 w 1379323"/>
                <a:gd name="csY666" fmla="*/ 1169767 h 1209315"/>
                <a:gd name="csX667" fmla="*/ 456024 w 1379323"/>
                <a:gd name="csY667" fmla="*/ 1142050 h 1209315"/>
                <a:gd name="csX668" fmla="*/ 456645 w 1379323"/>
                <a:gd name="csY668" fmla="*/ 1135887 h 1209315"/>
                <a:gd name="csX669" fmla="*/ 455868 w 1379323"/>
                <a:gd name="csY669" fmla="*/ 1133198 h 1209315"/>
                <a:gd name="csX670" fmla="*/ 452359 w 1379323"/>
                <a:gd name="csY670" fmla="*/ 1131783 h 1209315"/>
                <a:gd name="csX671" fmla="*/ 444284 w 1379323"/>
                <a:gd name="csY671" fmla="*/ 1130570 h 1209315"/>
                <a:gd name="csX672" fmla="*/ 439239 w 1379323"/>
                <a:gd name="csY672" fmla="*/ 1130059 h 1209315"/>
                <a:gd name="csX673" fmla="*/ 436611 w 1379323"/>
                <a:gd name="csY673" fmla="*/ 1130679 h 1209315"/>
                <a:gd name="csX674" fmla="*/ 431570 w 1379323"/>
                <a:gd name="csY674" fmla="*/ 1139168 h 1209315"/>
                <a:gd name="csX675" fmla="*/ 400355 w 1379323"/>
                <a:gd name="csY675" fmla="*/ 1172380 h 1209315"/>
                <a:gd name="csX676" fmla="*/ 387151 w 1379323"/>
                <a:gd name="csY676" fmla="*/ 1177969 h 1209315"/>
                <a:gd name="csX677" fmla="*/ 367727 w 1379323"/>
                <a:gd name="csY677" fmla="*/ 1178862 h 1209315"/>
                <a:gd name="csX678" fmla="*/ 336098 w 1379323"/>
                <a:gd name="csY678" fmla="*/ 1173716 h 1209315"/>
                <a:gd name="csX679" fmla="*/ 292379 w 1379323"/>
                <a:gd name="csY679" fmla="*/ 1116536 h 1209315"/>
                <a:gd name="csX680" fmla="*/ 289440 w 1379323"/>
                <a:gd name="csY680" fmla="*/ 1053107 h 1209315"/>
                <a:gd name="csX681" fmla="*/ 341212 w 1379323"/>
                <a:gd name="csY681" fmla="*/ 974815 h 1209315"/>
                <a:gd name="csX682" fmla="*/ 399110 w 1379323"/>
                <a:gd name="csY682" fmla="*/ 986317 h 1209315"/>
                <a:gd name="csX683" fmla="*/ 425092 w 1379323"/>
                <a:gd name="csY683" fmla="*/ 1023165 h 1209315"/>
                <a:gd name="csX684" fmla="*/ 427538 w 1379323"/>
                <a:gd name="csY684" fmla="*/ 1030235 h 1209315"/>
                <a:gd name="csX685" fmla="*/ 430151 w 1379323"/>
                <a:gd name="csY685" fmla="*/ 1033135 h 1209315"/>
                <a:gd name="csX686" fmla="*/ 446269 w 1379323"/>
                <a:gd name="csY686" fmla="*/ 1031926 h 1209315"/>
                <a:gd name="csX687" fmla="*/ 449619 w 1379323"/>
                <a:gd name="csY687" fmla="*/ 1031168 h 1209315"/>
                <a:gd name="csX688" fmla="*/ 450824 w 1379323"/>
                <a:gd name="csY688" fmla="*/ 1029778 h 1209315"/>
                <a:gd name="csX689" fmla="*/ 450501 w 1379323"/>
                <a:gd name="csY689" fmla="*/ 1016690 h 1209315"/>
                <a:gd name="csX690" fmla="*/ 447165 w 1379323"/>
                <a:gd name="csY690" fmla="*/ 985718 h 1209315"/>
                <a:gd name="csX691" fmla="*/ 443522 w 1379323"/>
                <a:gd name="csY691" fmla="*/ 969553 h 1209315"/>
                <a:gd name="csX692" fmla="*/ 431886 w 1379323"/>
                <a:gd name="csY692" fmla="*/ 961354 h 1209315"/>
                <a:gd name="csX693" fmla="*/ 408085 w 1379323"/>
                <a:gd name="csY693" fmla="*/ 953976 h 1209315"/>
                <a:gd name="csX694" fmla="*/ 362889 w 1379323"/>
                <a:gd name="csY694" fmla="*/ 948049 h 1209315"/>
                <a:gd name="csX695" fmla="*/ 862096 w 1379323"/>
                <a:gd name="csY695" fmla="*/ 953090 h 1209315"/>
                <a:gd name="csX696" fmla="*/ 808720 w 1379323"/>
                <a:gd name="csY696" fmla="*/ 953421 h 1209315"/>
                <a:gd name="csX697" fmla="*/ 768249 w 1379323"/>
                <a:gd name="csY697" fmla="*/ 954379 h 1209315"/>
                <a:gd name="csX698" fmla="*/ 765473 w 1379323"/>
                <a:gd name="csY698" fmla="*/ 954767 h 1209315"/>
                <a:gd name="csX699" fmla="*/ 764820 w 1379323"/>
                <a:gd name="csY699" fmla="*/ 954970 h 1209315"/>
                <a:gd name="csX700" fmla="*/ 764522 w 1379323"/>
                <a:gd name="csY700" fmla="*/ 957801 h 1209315"/>
                <a:gd name="csX701" fmla="*/ 764849 w 1379323"/>
                <a:gd name="csY701" fmla="*/ 962367 h 1209315"/>
                <a:gd name="csX702" fmla="*/ 766642 w 1379323"/>
                <a:gd name="csY702" fmla="*/ 966864 h 1209315"/>
                <a:gd name="csX703" fmla="*/ 772844 w 1379323"/>
                <a:gd name="csY703" fmla="*/ 969397 h 1209315"/>
                <a:gd name="csX704" fmla="*/ 781079 w 1379323"/>
                <a:gd name="csY704" fmla="*/ 972855 h 1209315"/>
                <a:gd name="csX705" fmla="*/ 785253 w 1379323"/>
                <a:gd name="csY705" fmla="*/ 984890 h 1209315"/>
                <a:gd name="csX706" fmla="*/ 786752 w 1379323"/>
                <a:gd name="csY706" fmla="*/ 1076476 h 1209315"/>
                <a:gd name="csX707" fmla="*/ 786243 w 1379323"/>
                <a:gd name="csY707" fmla="*/ 1152560 h 1209315"/>
                <a:gd name="csX708" fmla="*/ 785481 w 1379323"/>
                <a:gd name="csY708" fmla="*/ 1169331 h 1209315"/>
                <a:gd name="csX709" fmla="*/ 784197 w 1379323"/>
                <a:gd name="csY709" fmla="*/ 1176739 h 1209315"/>
                <a:gd name="csX710" fmla="*/ 779195 w 1379323"/>
                <a:gd name="csY710" fmla="*/ 1183170 h 1209315"/>
                <a:gd name="csX711" fmla="*/ 767988 w 1379323"/>
                <a:gd name="csY711" fmla="*/ 1187873 h 1209315"/>
                <a:gd name="csX712" fmla="*/ 766032 w 1379323"/>
                <a:gd name="csY712" fmla="*/ 1189928 h 1209315"/>
                <a:gd name="csX713" fmla="*/ 765382 w 1379323"/>
                <a:gd name="csY713" fmla="*/ 1196457 h 1209315"/>
                <a:gd name="csX714" fmla="*/ 765970 w 1379323"/>
                <a:gd name="csY714" fmla="*/ 1199817 h 1209315"/>
                <a:gd name="csX715" fmla="*/ 772245 w 1379323"/>
                <a:gd name="csY715" fmla="*/ 1202902 h 1209315"/>
                <a:gd name="csX716" fmla="*/ 825774 w 1379323"/>
                <a:gd name="csY716" fmla="*/ 1203948 h 1209315"/>
                <a:gd name="csX717" fmla="*/ 879306 w 1379323"/>
                <a:gd name="csY717" fmla="*/ 1202920 h 1209315"/>
                <a:gd name="csX718" fmla="*/ 885418 w 1379323"/>
                <a:gd name="csY718" fmla="*/ 1200797 h 1209315"/>
                <a:gd name="csX719" fmla="*/ 886165 w 1379323"/>
                <a:gd name="csY719" fmla="*/ 1196605 h 1209315"/>
                <a:gd name="csX720" fmla="*/ 885994 w 1379323"/>
                <a:gd name="csY720" fmla="*/ 1191945 h 1209315"/>
                <a:gd name="csX721" fmla="*/ 885054 w 1379323"/>
                <a:gd name="csY721" fmla="*/ 1189924 h 1209315"/>
                <a:gd name="csX722" fmla="*/ 875408 w 1379323"/>
                <a:gd name="csY722" fmla="*/ 1187950 h 1209315"/>
                <a:gd name="csX723" fmla="*/ 858132 w 1379323"/>
                <a:gd name="csY723" fmla="*/ 1181232 h 1209315"/>
                <a:gd name="csX724" fmla="*/ 853367 w 1379323"/>
                <a:gd name="csY724" fmla="*/ 1170910 h 1209315"/>
                <a:gd name="csX725" fmla="*/ 852717 w 1379323"/>
                <a:gd name="csY725" fmla="*/ 1133321 h 1209315"/>
                <a:gd name="csX726" fmla="*/ 855599 w 1379323"/>
                <a:gd name="csY726" fmla="*/ 1096117 h 1209315"/>
                <a:gd name="csX727" fmla="*/ 862836 w 1379323"/>
                <a:gd name="csY727" fmla="*/ 1091221 h 1209315"/>
                <a:gd name="csX728" fmla="*/ 875854 w 1379323"/>
                <a:gd name="csY728" fmla="*/ 1090906 h 1209315"/>
                <a:gd name="csX729" fmla="*/ 896004 w 1379323"/>
                <a:gd name="csY729" fmla="*/ 1092198 h 1209315"/>
                <a:gd name="csX730" fmla="*/ 904366 w 1379323"/>
                <a:gd name="csY730" fmla="*/ 1097261 h 1209315"/>
                <a:gd name="csX731" fmla="*/ 916756 w 1379323"/>
                <a:gd name="csY731" fmla="*/ 1125511 h 1209315"/>
                <a:gd name="csX732" fmla="*/ 916756 w 1379323"/>
                <a:gd name="csY732" fmla="*/ 1125511 h 1209315"/>
                <a:gd name="csX733" fmla="*/ 916756 w 1379323"/>
                <a:gd name="csY733" fmla="*/ 1125511 h 1209315"/>
                <a:gd name="csX734" fmla="*/ 917119 w 1379323"/>
                <a:gd name="csY734" fmla="*/ 1125711 h 1209315"/>
                <a:gd name="csX735" fmla="*/ 919086 w 1379323"/>
                <a:gd name="csY735" fmla="*/ 1126114 h 1209315"/>
                <a:gd name="csX736" fmla="*/ 925841 w 1379323"/>
                <a:gd name="csY736" fmla="*/ 1126186 h 1209315"/>
                <a:gd name="csX737" fmla="*/ 933295 w 1379323"/>
                <a:gd name="csY737" fmla="*/ 1120782 h 1209315"/>
                <a:gd name="csX738" fmla="*/ 934039 w 1379323"/>
                <a:gd name="csY738" fmla="*/ 1081796 h 1209315"/>
                <a:gd name="csX739" fmla="*/ 932464 w 1379323"/>
                <a:gd name="csY739" fmla="*/ 1042890 h 1209315"/>
                <a:gd name="csX740" fmla="*/ 930123 w 1379323"/>
                <a:gd name="csY740" fmla="*/ 1038626 h 1209315"/>
                <a:gd name="csX741" fmla="*/ 925180 w 1379323"/>
                <a:gd name="csY741" fmla="*/ 1038034 h 1209315"/>
                <a:gd name="csX742" fmla="*/ 917460 w 1379323"/>
                <a:gd name="csY742" fmla="*/ 1038731 h 1209315"/>
                <a:gd name="csX743" fmla="*/ 916484 w 1379323"/>
                <a:gd name="csY743" fmla="*/ 1040121 h 1209315"/>
                <a:gd name="csX744" fmla="*/ 915755 w 1379323"/>
                <a:gd name="csY744" fmla="*/ 1043565 h 1209315"/>
                <a:gd name="csX745" fmla="*/ 906271 w 1379323"/>
                <a:gd name="csY745" fmla="*/ 1061574 h 1209315"/>
                <a:gd name="csX746" fmla="*/ 898225 w 1379323"/>
                <a:gd name="csY746" fmla="*/ 1064967 h 1209315"/>
                <a:gd name="csX747" fmla="*/ 877629 w 1379323"/>
                <a:gd name="csY747" fmla="*/ 1066161 h 1209315"/>
                <a:gd name="csX748" fmla="*/ 863584 w 1379323"/>
                <a:gd name="csY748" fmla="*/ 1065831 h 1209315"/>
                <a:gd name="csX749" fmla="*/ 855820 w 1379323"/>
                <a:gd name="csY749" fmla="*/ 1060710 h 1209315"/>
                <a:gd name="csX750" fmla="*/ 852707 w 1379323"/>
                <a:gd name="csY750" fmla="*/ 1021564 h 1209315"/>
                <a:gd name="csX751" fmla="*/ 856151 w 1379323"/>
                <a:gd name="csY751" fmla="*/ 982375 h 1209315"/>
                <a:gd name="csX752" fmla="*/ 864654 w 1379323"/>
                <a:gd name="csY752" fmla="*/ 977261 h 1209315"/>
                <a:gd name="csX753" fmla="*/ 880137 w 1379323"/>
                <a:gd name="csY753" fmla="*/ 976884 h 1209315"/>
                <a:gd name="csX754" fmla="*/ 900907 w 1379323"/>
                <a:gd name="csY754" fmla="*/ 977817 h 1209315"/>
                <a:gd name="csX755" fmla="*/ 913719 w 1379323"/>
                <a:gd name="csY755" fmla="*/ 979287 h 1209315"/>
                <a:gd name="csX756" fmla="*/ 941748 w 1379323"/>
                <a:gd name="csY756" fmla="*/ 1012785 h 1209315"/>
                <a:gd name="csX757" fmla="*/ 943101 w 1379323"/>
                <a:gd name="csY757" fmla="*/ 1017231 h 1209315"/>
                <a:gd name="csX758" fmla="*/ 944506 w 1379323"/>
                <a:gd name="csY758" fmla="*/ 1019140 h 1209315"/>
                <a:gd name="csX759" fmla="*/ 953391 w 1379323"/>
                <a:gd name="csY759" fmla="*/ 1019986 h 1209315"/>
                <a:gd name="csX760" fmla="*/ 959078 w 1379323"/>
                <a:gd name="csY760" fmla="*/ 1019525 h 1209315"/>
                <a:gd name="csX761" fmla="*/ 961437 w 1379323"/>
                <a:gd name="csY761" fmla="*/ 1016549 h 1209315"/>
                <a:gd name="csX762" fmla="*/ 961528 w 1379323"/>
                <a:gd name="csY762" fmla="*/ 988012 h 1209315"/>
                <a:gd name="csX763" fmla="*/ 960319 w 1379323"/>
                <a:gd name="csY763" fmla="*/ 964345 h 1209315"/>
                <a:gd name="csX764" fmla="*/ 959749 w 1379323"/>
                <a:gd name="csY764" fmla="*/ 956839 h 1209315"/>
                <a:gd name="csX765" fmla="*/ 959510 w 1379323"/>
                <a:gd name="csY765" fmla="*/ 954687 h 1209315"/>
                <a:gd name="csX766" fmla="*/ 959456 w 1379323"/>
                <a:gd name="csY766" fmla="*/ 954368 h 1209315"/>
                <a:gd name="csX767" fmla="*/ 957997 w 1379323"/>
                <a:gd name="csY767" fmla="*/ 954234 h 1209315"/>
                <a:gd name="csX768" fmla="*/ 952175 w 1379323"/>
                <a:gd name="csY768" fmla="*/ 953969 h 1209315"/>
                <a:gd name="csX769" fmla="*/ 931017 w 1379323"/>
                <a:gd name="csY769" fmla="*/ 953511 h 1209315"/>
                <a:gd name="csX770" fmla="*/ 862089 w 1379323"/>
                <a:gd name="csY770" fmla="*/ 953090 h 1209315"/>
                <a:gd name="csX771" fmla="*/ 1027614 w 1379323"/>
                <a:gd name="csY771" fmla="*/ 953090 h 1209315"/>
                <a:gd name="csX772" fmla="*/ 1000662 w 1379323"/>
                <a:gd name="csY772" fmla="*/ 954027 h 1209315"/>
                <a:gd name="csX773" fmla="*/ 995342 w 1379323"/>
                <a:gd name="csY773" fmla="*/ 955235 h 1209315"/>
                <a:gd name="csX774" fmla="*/ 993574 w 1379323"/>
                <a:gd name="csY774" fmla="*/ 956810 h 1209315"/>
                <a:gd name="csX775" fmla="*/ 993320 w 1379323"/>
                <a:gd name="csY775" fmla="*/ 963684 h 1209315"/>
                <a:gd name="csX776" fmla="*/ 994602 w 1379323"/>
                <a:gd name="csY776" fmla="*/ 966729 h 1209315"/>
                <a:gd name="csX777" fmla="*/ 1001704 w 1379323"/>
                <a:gd name="csY777" fmla="*/ 969720 h 1209315"/>
                <a:gd name="csX778" fmla="*/ 1011478 w 1379323"/>
                <a:gd name="csY778" fmla="*/ 973995 h 1209315"/>
                <a:gd name="csX779" fmla="*/ 1016403 w 1379323"/>
                <a:gd name="csY779" fmla="*/ 986621 h 1209315"/>
                <a:gd name="csX780" fmla="*/ 1017673 w 1379323"/>
                <a:gd name="csY780" fmla="*/ 1080805 h 1209315"/>
                <a:gd name="csX781" fmla="*/ 1016621 w 1379323"/>
                <a:gd name="csY781" fmla="*/ 1163938 h 1209315"/>
                <a:gd name="csX782" fmla="*/ 1015075 w 1379323"/>
                <a:gd name="csY782" fmla="*/ 1175929 h 1209315"/>
                <a:gd name="csX783" fmla="*/ 1012022 w 1379323"/>
                <a:gd name="csY783" fmla="*/ 1180593 h 1209315"/>
                <a:gd name="csX784" fmla="*/ 1000466 w 1379323"/>
                <a:gd name="csY784" fmla="*/ 1186988 h 1209315"/>
                <a:gd name="csX785" fmla="*/ 995625 w 1379323"/>
                <a:gd name="csY785" fmla="*/ 1188966 h 1209315"/>
                <a:gd name="csX786" fmla="*/ 993582 w 1379323"/>
                <a:gd name="csY786" fmla="*/ 1193985 h 1209315"/>
                <a:gd name="csX787" fmla="*/ 992856 w 1379323"/>
                <a:gd name="csY787" fmla="*/ 1199088 h 1209315"/>
                <a:gd name="csX788" fmla="*/ 992965 w 1379323"/>
                <a:gd name="csY788" fmla="*/ 1202097 h 1209315"/>
                <a:gd name="csX789" fmla="*/ 993572 w 1379323"/>
                <a:gd name="csY789" fmla="*/ 1202293 h 1209315"/>
                <a:gd name="csX790" fmla="*/ 996127 w 1379323"/>
                <a:gd name="csY790" fmla="*/ 1202645 h 1209315"/>
                <a:gd name="csX791" fmla="*/ 1038626 w 1379323"/>
                <a:gd name="csY791" fmla="*/ 1203436 h 1209315"/>
                <a:gd name="csX792" fmla="*/ 1091701 w 1379323"/>
                <a:gd name="csY792" fmla="*/ 1203497 h 1209315"/>
                <a:gd name="csX793" fmla="*/ 1176964 w 1379323"/>
                <a:gd name="csY793" fmla="*/ 1202086 h 1209315"/>
                <a:gd name="csX794" fmla="*/ 1189532 w 1379323"/>
                <a:gd name="csY794" fmla="*/ 1199640 h 1209315"/>
                <a:gd name="csX795" fmla="*/ 1192138 w 1379323"/>
                <a:gd name="csY795" fmla="*/ 1195317 h 1209315"/>
                <a:gd name="csX796" fmla="*/ 1198377 w 1379323"/>
                <a:gd name="csY796" fmla="*/ 1164769 h 1209315"/>
                <a:gd name="csX797" fmla="*/ 1202979 w 1379323"/>
                <a:gd name="csY797" fmla="*/ 1137361 h 1209315"/>
                <a:gd name="csX798" fmla="*/ 1203280 w 1379323"/>
                <a:gd name="csY798" fmla="*/ 1134642 h 1209315"/>
                <a:gd name="csX799" fmla="*/ 1202775 w 1379323"/>
                <a:gd name="csY799" fmla="*/ 1133888 h 1209315"/>
                <a:gd name="csX800" fmla="*/ 1192933 w 1379323"/>
                <a:gd name="csY800" fmla="*/ 1133336 h 1209315"/>
                <a:gd name="csX801" fmla="*/ 1186117 w 1379323"/>
                <a:gd name="csY801" fmla="*/ 1133525 h 1209315"/>
                <a:gd name="csX802" fmla="*/ 1182473 w 1379323"/>
                <a:gd name="csY802" fmla="*/ 1134722 h 1209315"/>
                <a:gd name="csX803" fmla="*/ 1176670 w 1379323"/>
                <a:gd name="csY803" fmla="*/ 1145309 h 1209315"/>
                <a:gd name="csX804" fmla="*/ 1144558 w 1379323"/>
                <a:gd name="csY804" fmla="*/ 1177581 h 1209315"/>
                <a:gd name="csX805" fmla="*/ 1102149 w 1379323"/>
                <a:gd name="csY805" fmla="*/ 1180172 h 1209315"/>
                <a:gd name="csX806" fmla="*/ 1091388 w 1379323"/>
                <a:gd name="csY806" fmla="*/ 1179029 h 1209315"/>
                <a:gd name="csX807" fmla="*/ 1085429 w 1379323"/>
                <a:gd name="csY807" fmla="*/ 1173069 h 1209315"/>
                <a:gd name="csX808" fmla="*/ 1083135 w 1379323"/>
                <a:gd name="csY808" fmla="*/ 1130549 h 1209315"/>
                <a:gd name="csX809" fmla="*/ 1085357 w 1379323"/>
                <a:gd name="csY809" fmla="*/ 1094419 h 1209315"/>
                <a:gd name="csX810" fmla="*/ 1091080 w 1379323"/>
                <a:gd name="csY810" fmla="*/ 1089411 h 1209315"/>
                <a:gd name="csX811" fmla="*/ 1101253 w 1379323"/>
                <a:gd name="csY811" fmla="*/ 1088750 h 1209315"/>
                <a:gd name="csX812" fmla="*/ 1115542 w 1379323"/>
                <a:gd name="csY812" fmla="*/ 1089334 h 1209315"/>
                <a:gd name="csX813" fmla="*/ 1125754 w 1379323"/>
                <a:gd name="csY813" fmla="*/ 1090753 h 1209315"/>
                <a:gd name="csX814" fmla="*/ 1141872 w 1379323"/>
                <a:gd name="csY814" fmla="*/ 1112010 h 1209315"/>
                <a:gd name="csX815" fmla="*/ 1142837 w 1379323"/>
                <a:gd name="csY815" fmla="*/ 1115814 h 1209315"/>
                <a:gd name="csX816" fmla="*/ 1144590 w 1379323"/>
                <a:gd name="csY816" fmla="*/ 1117342 h 1209315"/>
                <a:gd name="csX817" fmla="*/ 1157667 w 1379323"/>
                <a:gd name="csY817" fmla="*/ 1116892 h 1209315"/>
                <a:gd name="csX818" fmla="*/ 1157713 w 1379323"/>
                <a:gd name="csY818" fmla="*/ 1116812 h 1209315"/>
                <a:gd name="csX819" fmla="*/ 1158131 w 1379323"/>
                <a:gd name="csY819" fmla="*/ 1115422 h 1209315"/>
                <a:gd name="csX820" fmla="*/ 1158831 w 1379323"/>
                <a:gd name="csY820" fmla="*/ 1108464 h 1209315"/>
                <a:gd name="csX821" fmla="*/ 1159321 w 1379323"/>
                <a:gd name="csY821" fmla="*/ 1074715 h 1209315"/>
                <a:gd name="csX822" fmla="*/ 1158250 w 1379323"/>
                <a:gd name="csY822" fmla="*/ 1037497 h 1209315"/>
                <a:gd name="csX823" fmla="*/ 1156171 w 1379323"/>
                <a:gd name="csY823" fmla="*/ 1033628 h 1209315"/>
                <a:gd name="csX824" fmla="*/ 1151601 w 1379323"/>
                <a:gd name="csY824" fmla="*/ 1033367 h 1209315"/>
                <a:gd name="csX825" fmla="*/ 1144386 w 1379323"/>
                <a:gd name="csY825" fmla="*/ 1034619 h 1209315"/>
                <a:gd name="csX826" fmla="*/ 1143181 w 1379323"/>
                <a:gd name="csY826" fmla="*/ 1036234 h 1209315"/>
                <a:gd name="csX827" fmla="*/ 1142147 w 1379323"/>
                <a:gd name="csY827" fmla="*/ 1039714 h 1209315"/>
                <a:gd name="csX828" fmla="*/ 1130610 w 1379323"/>
                <a:gd name="csY828" fmla="*/ 1059832 h 1209315"/>
                <a:gd name="csX829" fmla="*/ 1102058 w 1379323"/>
                <a:gd name="csY829" fmla="*/ 1064582 h 1209315"/>
                <a:gd name="csX830" fmla="*/ 1091417 w 1379323"/>
                <a:gd name="csY830" fmla="*/ 1063882 h 1209315"/>
                <a:gd name="csX831" fmla="*/ 1085457 w 1379323"/>
                <a:gd name="csY831" fmla="*/ 1058670 h 1209315"/>
                <a:gd name="csX832" fmla="*/ 1083135 w 1379323"/>
                <a:gd name="csY832" fmla="*/ 1020915 h 1209315"/>
                <a:gd name="csX833" fmla="*/ 1086336 w 1379323"/>
                <a:gd name="csY833" fmla="*/ 983057 h 1209315"/>
                <a:gd name="csX834" fmla="*/ 1094277 w 1379323"/>
                <a:gd name="csY834" fmla="*/ 977947 h 1209315"/>
                <a:gd name="csX835" fmla="*/ 1108685 w 1379323"/>
                <a:gd name="csY835" fmla="*/ 977287 h 1209315"/>
                <a:gd name="csX836" fmla="*/ 1141465 w 1379323"/>
                <a:gd name="csY836" fmla="*/ 980942 h 1209315"/>
                <a:gd name="csX837" fmla="*/ 1162123 w 1379323"/>
                <a:gd name="csY837" fmla="*/ 1009170 h 1209315"/>
                <a:gd name="csX838" fmla="*/ 1163524 w 1379323"/>
                <a:gd name="csY838" fmla="*/ 1014128 h 1209315"/>
                <a:gd name="csX839" fmla="*/ 1164954 w 1379323"/>
                <a:gd name="csY839" fmla="*/ 1016371 h 1209315"/>
                <a:gd name="csX840" fmla="*/ 1173334 w 1379323"/>
                <a:gd name="csY840" fmla="*/ 1017772 h 1209315"/>
                <a:gd name="csX841" fmla="*/ 1178705 w 1379323"/>
                <a:gd name="csY841" fmla="*/ 1017674 h 1209315"/>
                <a:gd name="csX842" fmla="*/ 1180846 w 1379323"/>
                <a:gd name="csY842" fmla="*/ 1015260 h 1209315"/>
                <a:gd name="csX843" fmla="*/ 1180937 w 1379323"/>
                <a:gd name="csY843" fmla="*/ 989935 h 1209315"/>
                <a:gd name="csX844" fmla="*/ 1179722 w 1379323"/>
                <a:gd name="csY844" fmla="*/ 967989 h 1209315"/>
                <a:gd name="csX845" fmla="*/ 1179101 w 1379323"/>
                <a:gd name="csY845" fmla="*/ 960374 h 1209315"/>
                <a:gd name="csX846" fmla="*/ 1178600 w 1379323"/>
                <a:gd name="csY846" fmla="*/ 956578 h 1209315"/>
                <a:gd name="csX847" fmla="*/ 1178201 w 1379323"/>
                <a:gd name="csY847" fmla="*/ 955504 h 1209315"/>
                <a:gd name="csX848" fmla="*/ 1177094 w 1379323"/>
                <a:gd name="csY848" fmla="*/ 954796 h 1209315"/>
                <a:gd name="csX849" fmla="*/ 1166906 w 1379323"/>
                <a:gd name="csY849" fmla="*/ 953613 h 1209315"/>
                <a:gd name="csX850" fmla="*/ 1085705 w 1379323"/>
                <a:gd name="csY850" fmla="*/ 953090 h 1209315"/>
                <a:gd name="csX851" fmla="*/ 1027614 w 1379323"/>
                <a:gd name="csY851" fmla="*/ 953090 h 1209315"/>
                <a:gd name="csX852" fmla="*/ 589053 w 1379323"/>
                <a:gd name="csY852" fmla="*/ 1017289 h 1209315"/>
                <a:gd name="csX853" fmla="*/ 589503 w 1379323"/>
                <a:gd name="csY853" fmla="*/ 1017379 h 1209315"/>
                <a:gd name="csX854" fmla="*/ 590650 w 1379323"/>
                <a:gd name="csY854" fmla="*/ 1018519 h 1209315"/>
                <a:gd name="csX855" fmla="*/ 592207 w 1379323"/>
                <a:gd name="csY855" fmla="*/ 1022802 h 1209315"/>
                <a:gd name="csX856" fmla="*/ 601861 w 1379323"/>
                <a:gd name="csY856" fmla="*/ 1050834 h 1209315"/>
                <a:gd name="csX857" fmla="*/ 615521 w 1379323"/>
                <a:gd name="csY857" fmla="*/ 1088165 h 1209315"/>
                <a:gd name="csX858" fmla="*/ 620021 w 1379323"/>
                <a:gd name="csY858" fmla="*/ 1100991 h 1209315"/>
                <a:gd name="csX859" fmla="*/ 620319 w 1379323"/>
                <a:gd name="csY859" fmla="*/ 1102095 h 1209315"/>
                <a:gd name="csX860" fmla="*/ 620442 w 1379323"/>
                <a:gd name="csY860" fmla="*/ 1102897 h 1209315"/>
                <a:gd name="csX861" fmla="*/ 620144 w 1379323"/>
                <a:gd name="csY861" fmla="*/ 1103623 h 1209315"/>
                <a:gd name="csX862" fmla="*/ 619781 w 1379323"/>
                <a:gd name="csY862" fmla="*/ 1103888 h 1209315"/>
                <a:gd name="csX863" fmla="*/ 619121 w 1379323"/>
                <a:gd name="csY863" fmla="*/ 1104123 h 1209315"/>
                <a:gd name="csX864" fmla="*/ 617208 w 1379323"/>
                <a:gd name="csY864" fmla="*/ 1104454 h 1209315"/>
                <a:gd name="csX865" fmla="*/ 610556 w 1379323"/>
                <a:gd name="csY865" fmla="*/ 1104980 h 1209315"/>
                <a:gd name="csX866" fmla="*/ 588852 w 1379323"/>
                <a:gd name="csY866" fmla="*/ 1105463 h 1209315"/>
                <a:gd name="csX867" fmla="*/ 567171 w 1379323"/>
                <a:gd name="csY867" fmla="*/ 1105205 h 1209315"/>
                <a:gd name="csX868" fmla="*/ 560547 w 1379323"/>
                <a:gd name="csY868" fmla="*/ 1104925 h 1209315"/>
                <a:gd name="csX869" fmla="*/ 558689 w 1379323"/>
                <a:gd name="csY869" fmla="*/ 1104755 h 1209315"/>
                <a:gd name="csX870" fmla="*/ 558101 w 1379323"/>
                <a:gd name="csY870" fmla="*/ 1104646 h 1209315"/>
                <a:gd name="csX871" fmla="*/ 557778 w 1379323"/>
                <a:gd name="csY871" fmla="*/ 1104515 h 1209315"/>
                <a:gd name="csX872" fmla="*/ 557510 w 1379323"/>
                <a:gd name="csY872" fmla="*/ 1104305 h 1209315"/>
                <a:gd name="csX873" fmla="*/ 557263 w 1379323"/>
                <a:gd name="csY873" fmla="*/ 1103659 h 1209315"/>
                <a:gd name="csX874" fmla="*/ 557300 w 1379323"/>
                <a:gd name="csY874" fmla="*/ 1103369 h 1209315"/>
                <a:gd name="csX875" fmla="*/ 557354 w 1379323"/>
                <a:gd name="csY875" fmla="*/ 1103162 h 1209315"/>
                <a:gd name="csX876" fmla="*/ 557529 w 1379323"/>
                <a:gd name="csY876" fmla="*/ 1102574 h 1209315"/>
                <a:gd name="csX877" fmla="*/ 558178 w 1379323"/>
                <a:gd name="csY877" fmla="*/ 1100570 h 1209315"/>
                <a:gd name="csX878" fmla="*/ 560545 w 1379323"/>
                <a:gd name="csY878" fmla="*/ 1093584 h 1209315"/>
                <a:gd name="csX879" fmla="*/ 568311 w 1379323"/>
                <a:gd name="csY879" fmla="*/ 1071296 h 1209315"/>
                <a:gd name="csX880" fmla="*/ 582894 w 1379323"/>
                <a:gd name="csY880" fmla="*/ 1029414 h 1209315"/>
                <a:gd name="csX881" fmla="*/ 585699 w 1379323"/>
                <a:gd name="csY881" fmla="*/ 1021524 h 1209315"/>
                <a:gd name="csX882" fmla="*/ 587808 w 1379323"/>
                <a:gd name="csY882" fmla="*/ 1017742 h 1209315"/>
                <a:gd name="csX883" fmla="*/ 589053 w 1379323"/>
                <a:gd name="csY883" fmla="*/ 1017289 h 1209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379323" h="1209315">
                  <a:moveTo>
                    <a:pt x="876609" y="4"/>
                  </a:moveTo>
                  <a:cubicBezTo>
                    <a:pt x="873990" y="-177"/>
                    <a:pt x="870264" y="77"/>
                    <a:pt x="865279" y="429"/>
                  </a:cubicBezTo>
                  <a:cubicBezTo>
                    <a:pt x="846749" y="1735"/>
                    <a:pt x="837181" y="4379"/>
                    <a:pt x="820490" y="12805"/>
                  </a:cubicBezTo>
                  <a:cubicBezTo>
                    <a:pt x="789969" y="28211"/>
                    <a:pt x="771221" y="51530"/>
                    <a:pt x="764156" y="82817"/>
                  </a:cubicBezTo>
                  <a:cubicBezTo>
                    <a:pt x="763426" y="86047"/>
                    <a:pt x="762782" y="88827"/>
                    <a:pt x="759978" y="90834"/>
                  </a:cubicBezTo>
                  <a:cubicBezTo>
                    <a:pt x="757174" y="92842"/>
                    <a:pt x="752513" y="94029"/>
                    <a:pt x="743766" y="94841"/>
                  </a:cubicBezTo>
                  <a:cubicBezTo>
                    <a:pt x="726272" y="96467"/>
                    <a:pt x="692259" y="96460"/>
                    <a:pt x="624184" y="96460"/>
                  </a:cubicBezTo>
                  <a:cubicBezTo>
                    <a:pt x="594215" y="96460"/>
                    <a:pt x="586087" y="96630"/>
                    <a:pt x="567662" y="96699"/>
                  </a:cubicBezTo>
                  <a:cubicBezTo>
                    <a:pt x="538777" y="97035"/>
                    <a:pt x="489568" y="96934"/>
                    <a:pt x="488064" y="98351"/>
                  </a:cubicBezTo>
                  <a:cubicBezTo>
                    <a:pt x="486990" y="98619"/>
                    <a:pt x="486467" y="98876"/>
                    <a:pt x="486369" y="98993"/>
                  </a:cubicBezTo>
                  <a:cubicBezTo>
                    <a:pt x="485935" y="99516"/>
                    <a:pt x="485724" y="99928"/>
                    <a:pt x="485658" y="100427"/>
                  </a:cubicBezTo>
                  <a:cubicBezTo>
                    <a:pt x="485591" y="100925"/>
                    <a:pt x="485678" y="101578"/>
                    <a:pt x="486050" y="102532"/>
                  </a:cubicBezTo>
                  <a:cubicBezTo>
                    <a:pt x="486794" y="104440"/>
                    <a:pt x="488673" y="107433"/>
                    <a:pt x="492031" y="112273"/>
                  </a:cubicBezTo>
                  <a:cubicBezTo>
                    <a:pt x="505528" y="131730"/>
                    <a:pt x="539191" y="181547"/>
                    <a:pt x="593375" y="262250"/>
                  </a:cubicBezTo>
                  <a:cubicBezTo>
                    <a:pt x="605317" y="280037"/>
                    <a:pt x="607498" y="282975"/>
                    <a:pt x="615460" y="294768"/>
                  </a:cubicBezTo>
                  <a:cubicBezTo>
                    <a:pt x="636480" y="325640"/>
                    <a:pt x="657100" y="356192"/>
                    <a:pt x="665729" y="365159"/>
                  </a:cubicBezTo>
                  <a:cubicBezTo>
                    <a:pt x="667349" y="366908"/>
                    <a:pt x="668869" y="368680"/>
                    <a:pt x="670748" y="370606"/>
                  </a:cubicBezTo>
                  <a:cubicBezTo>
                    <a:pt x="676249" y="376246"/>
                    <a:pt x="679225" y="379391"/>
                    <a:pt x="680555" y="387483"/>
                  </a:cubicBezTo>
                  <a:cubicBezTo>
                    <a:pt x="681884" y="395574"/>
                    <a:pt x="681721" y="408579"/>
                    <a:pt x="681426" y="434616"/>
                  </a:cubicBezTo>
                  <a:cubicBezTo>
                    <a:pt x="681130" y="460653"/>
                    <a:pt x="680986" y="473667"/>
                    <a:pt x="680261" y="481568"/>
                  </a:cubicBezTo>
                  <a:cubicBezTo>
                    <a:pt x="679536" y="489470"/>
                    <a:pt x="678164" y="492332"/>
                    <a:pt x="675590" y="497574"/>
                  </a:cubicBezTo>
                  <a:cubicBezTo>
                    <a:pt x="664393" y="520374"/>
                    <a:pt x="643090" y="533017"/>
                    <a:pt x="606245" y="538969"/>
                  </a:cubicBezTo>
                  <a:cubicBezTo>
                    <a:pt x="599992" y="539980"/>
                    <a:pt x="593837" y="541199"/>
                    <a:pt x="588977" y="542348"/>
                  </a:cubicBezTo>
                  <a:cubicBezTo>
                    <a:pt x="586546" y="542923"/>
                    <a:pt x="584439" y="543482"/>
                    <a:pt x="582814" y="543982"/>
                  </a:cubicBezTo>
                  <a:cubicBezTo>
                    <a:pt x="581189" y="544481"/>
                    <a:pt x="580002" y="544968"/>
                    <a:pt x="579631" y="545208"/>
                  </a:cubicBezTo>
                  <a:cubicBezTo>
                    <a:pt x="579053" y="545583"/>
                    <a:pt x="575025" y="547540"/>
                    <a:pt x="573672" y="554263"/>
                  </a:cubicBezTo>
                  <a:cubicBezTo>
                    <a:pt x="573661" y="554657"/>
                    <a:pt x="572911" y="560967"/>
                    <a:pt x="578434" y="562957"/>
                  </a:cubicBezTo>
                  <a:cubicBezTo>
                    <a:pt x="578388" y="562944"/>
                    <a:pt x="579298" y="563159"/>
                    <a:pt x="579853" y="563202"/>
                  </a:cubicBezTo>
                  <a:cubicBezTo>
                    <a:pt x="580407" y="563244"/>
                    <a:pt x="581172" y="563286"/>
                    <a:pt x="582128" y="563329"/>
                  </a:cubicBezTo>
                  <a:cubicBezTo>
                    <a:pt x="584040" y="563415"/>
                    <a:pt x="586717" y="563498"/>
                    <a:pt x="590069" y="563580"/>
                  </a:cubicBezTo>
                  <a:cubicBezTo>
                    <a:pt x="596773" y="563743"/>
                    <a:pt x="606173" y="563896"/>
                    <a:pt x="617579" y="564030"/>
                  </a:cubicBezTo>
                  <a:cubicBezTo>
                    <a:pt x="640391" y="564297"/>
                    <a:pt x="671222" y="564490"/>
                    <a:pt x="704562" y="564541"/>
                  </a:cubicBezTo>
                  <a:cubicBezTo>
                    <a:pt x="764011" y="564632"/>
                    <a:pt x="794348" y="564660"/>
                    <a:pt x="810237" y="564211"/>
                  </a:cubicBezTo>
                  <a:cubicBezTo>
                    <a:pt x="818181" y="563986"/>
                    <a:pt x="822507" y="563556"/>
                    <a:pt x="825001" y="563140"/>
                  </a:cubicBezTo>
                  <a:cubicBezTo>
                    <a:pt x="830203" y="562273"/>
                    <a:pt x="831570" y="558981"/>
                    <a:pt x="832014" y="556718"/>
                  </a:cubicBezTo>
                  <a:cubicBezTo>
                    <a:pt x="831983" y="555365"/>
                    <a:pt x="831700" y="553533"/>
                    <a:pt x="830267" y="550387"/>
                  </a:cubicBezTo>
                  <a:cubicBezTo>
                    <a:pt x="829092" y="547808"/>
                    <a:pt x="827538" y="546247"/>
                    <a:pt x="823132" y="544653"/>
                  </a:cubicBezTo>
                  <a:cubicBezTo>
                    <a:pt x="818726" y="543059"/>
                    <a:pt x="811542" y="541597"/>
                    <a:pt x="799639" y="539590"/>
                  </a:cubicBezTo>
                  <a:cubicBezTo>
                    <a:pt x="789913" y="537949"/>
                    <a:pt x="778233" y="535706"/>
                    <a:pt x="773563" y="534578"/>
                  </a:cubicBezTo>
                  <a:cubicBezTo>
                    <a:pt x="752456" y="529478"/>
                    <a:pt x="735388" y="516000"/>
                    <a:pt x="726788" y="497577"/>
                  </a:cubicBezTo>
                  <a:cubicBezTo>
                    <a:pt x="724344" y="492341"/>
                    <a:pt x="723041" y="489436"/>
                    <a:pt x="722342" y="481310"/>
                  </a:cubicBezTo>
                  <a:cubicBezTo>
                    <a:pt x="721644" y="473185"/>
                    <a:pt x="721490" y="459760"/>
                    <a:pt x="721181" y="432994"/>
                  </a:cubicBezTo>
                  <a:cubicBezTo>
                    <a:pt x="720872" y="406145"/>
                    <a:pt x="720705" y="392736"/>
                    <a:pt x="721798" y="384688"/>
                  </a:cubicBezTo>
                  <a:cubicBezTo>
                    <a:pt x="722891" y="376639"/>
                    <a:pt x="725421" y="373898"/>
                    <a:pt x="730018" y="369158"/>
                  </a:cubicBezTo>
                  <a:cubicBezTo>
                    <a:pt x="740094" y="358769"/>
                    <a:pt x="815178" y="248763"/>
                    <a:pt x="835398" y="218582"/>
                  </a:cubicBezTo>
                  <a:cubicBezTo>
                    <a:pt x="854386" y="190240"/>
                    <a:pt x="867170" y="170711"/>
                    <a:pt x="879305" y="152119"/>
                  </a:cubicBezTo>
                  <a:cubicBezTo>
                    <a:pt x="886776" y="140388"/>
                    <a:pt x="902700" y="116568"/>
                    <a:pt x="904515" y="112977"/>
                  </a:cubicBezTo>
                  <a:cubicBezTo>
                    <a:pt x="904969" y="112232"/>
                    <a:pt x="905908" y="110788"/>
                    <a:pt x="906315" y="110113"/>
                  </a:cubicBezTo>
                  <a:cubicBezTo>
                    <a:pt x="907974" y="107354"/>
                    <a:pt x="909228" y="105178"/>
                    <a:pt x="910060" y="103617"/>
                  </a:cubicBezTo>
                  <a:cubicBezTo>
                    <a:pt x="910476" y="102836"/>
                    <a:pt x="910788" y="102205"/>
                    <a:pt x="910985" y="101751"/>
                  </a:cubicBezTo>
                  <a:cubicBezTo>
                    <a:pt x="911134" y="101411"/>
                    <a:pt x="911199" y="101117"/>
                    <a:pt x="911221" y="101062"/>
                  </a:cubicBezTo>
                  <a:lnTo>
                    <a:pt x="911221" y="101058"/>
                  </a:lnTo>
                  <a:lnTo>
                    <a:pt x="911221" y="101054"/>
                  </a:lnTo>
                  <a:lnTo>
                    <a:pt x="911221" y="101054"/>
                  </a:lnTo>
                  <a:lnTo>
                    <a:pt x="911221" y="101058"/>
                  </a:lnTo>
                  <a:lnTo>
                    <a:pt x="911221" y="101062"/>
                  </a:lnTo>
                  <a:lnTo>
                    <a:pt x="911221" y="101062"/>
                  </a:lnTo>
                  <a:cubicBezTo>
                    <a:pt x="911240" y="99929"/>
                    <a:pt x="911201" y="99370"/>
                    <a:pt x="910898" y="99022"/>
                  </a:cubicBezTo>
                  <a:cubicBezTo>
                    <a:pt x="910592" y="98670"/>
                    <a:pt x="909658" y="98208"/>
                    <a:pt x="907403" y="97897"/>
                  </a:cubicBezTo>
                  <a:cubicBezTo>
                    <a:pt x="902894" y="97274"/>
                    <a:pt x="893525" y="97135"/>
                    <a:pt x="874860" y="96884"/>
                  </a:cubicBezTo>
                  <a:cubicBezTo>
                    <a:pt x="865527" y="96759"/>
                    <a:pt x="858527" y="96665"/>
                    <a:pt x="853450" y="96380"/>
                  </a:cubicBezTo>
                  <a:cubicBezTo>
                    <a:pt x="848373" y="96094"/>
                    <a:pt x="845263" y="95708"/>
                    <a:pt x="843412" y="94616"/>
                  </a:cubicBezTo>
                  <a:cubicBezTo>
                    <a:pt x="842486" y="94070"/>
                    <a:pt x="841858" y="93154"/>
                    <a:pt x="841855" y="92159"/>
                  </a:cubicBezTo>
                  <a:cubicBezTo>
                    <a:pt x="841855" y="91163"/>
                    <a:pt x="842310" y="90231"/>
                    <a:pt x="843009" y="89197"/>
                  </a:cubicBezTo>
                  <a:cubicBezTo>
                    <a:pt x="844407" y="87131"/>
                    <a:pt x="846929" y="84592"/>
                    <a:pt x="850278" y="81188"/>
                  </a:cubicBezTo>
                  <a:cubicBezTo>
                    <a:pt x="867372" y="63814"/>
                    <a:pt x="875663" y="47481"/>
                    <a:pt x="879970" y="22683"/>
                  </a:cubicBezTo>
                  <a:cubicBezTo>
                    <a:pt x="881044" y="16498"/>
                    <a:pt x="881846" y="11866"/>
                    <a:pt x="882133" y="8482"/>
                  </a:cubicBezTo>
                  <a:cubicBezTo>
                    <a:pt x="882419" y="5097"/>
                    <a:pt x="882151" y="3025"/>
                    <a:pt x="881378" y="1884"/>
                  </a:cubicBezTo>
                  <a:cubicBezTo>
                    <a:pt x="880612" y="742"/>
                    <a:pt x="879254" y="185"/>
                    <a:pt x="876634" y="4"/>
                  </a:cubicBezTo>
                  <a:close/>
                  <a:moveTo>
                    <a:pt x="699060" y="122634"/>
                  </a:moveTo>
                  <a:cubicBezTo>
                    <a:pt x="720989" y="122068"/>
                    <a:pt x="743157" y="126048"/>
                    <a:pt x="759318" y="134843"/>
                  </a:cubicBezTo>
                  <a:cubicBezTo>
                    <a:pt x="771901" y="141692"/>
                    <a:pt x="785886" y="156142"/>
                    <a:pt x="792413" y="169031"/>
                  </a:cubicBezTo>
                  <a:cubicBezTo>
                    <a:pt x="797249" y="178580"/>
                    <a:pt x="797895" y="181923"/>
                    <a:pt x="797897" y="197732"/>
                  </a:cubicBezTo>
                  <a:cubicBezTo>
                    <a:pt x="797899" y="212865"/>
                    <a:pt x="797151" y="217193"/>
                    <a:pt x="793016" y="226000"/>
                  </a:cubicBezTo>
                  <a:cubicBezTo>
                    <a:pt x="787132" y="238532"/>
                    <a:pt x="774515" y="253913"/>
                    <a:pt x="751094" y="277297"/>
                  </a:cubicBezTo>
                  <a:cubicBezTo>
                    <a:pt x="730776" y="297582"/>
                    <a:pt x="720667" y="312334"/>
                    <a:pt x="716321" y="327820"/>
                  </a:cubicBezTo>
                  <a:cubicBezTo>
                    <a:pt x="714219" y="335311"/>
                    <a:pt x="711486" y="340605"/>
                    <a:pt x="708028" y="343325"/>
                  </a:cubicBezTo>
                  <a:cubicBezTo>
                    <a:pt x="705066" y="345655"/>
                    <a:pt x="702636" y="346967"/>
                    <a:pt x="699848" y="347067"/>
                  </a:cubicBezTo>
                  <a:cubicBezTo>
                    <a:pt x="697060" y="347166"/>
                    <a:pt x="694099" y="346094"/>
                    <a:pt x="689929" y="344040"/>
                  </a:cubicBezTo>
                  <a:cubicBezTo>
                    <a:pt x="684120" y="341178"/>
                    <a:pt x="679996" y="335192"/>
                    <a:pt x="677902" y="327849"/>
                  </a:cubicBezTo>
                  <a:cubicBezTo>
                    <a:pt x="675807" y="320507"/>
                    <a:pt x="675726" y="311765"/>
                    <a:pt x="678105" y="303203"/>
                  </a:cubicBezTo>
                  <a:cubicBezTo>
                    <a:pt x="680798" y="293507"/>
                    <a:pt x="691591" y="277703"/>
                    <a:pt x="710997" y="254541"/>
                  </a:cubicBezTo>
                  <a:cubicBezTo>
                    <a:pt x="722149" y="241232"/>
                    <a:pt x="728554" y="232824"/>
                    <a:pt x="732145" y="225460"/>
                  </a:cubicBezTo>
                  <a:cubicBezTo>
                    <a:pt x="735736" y="218095"/>
                    <a:pt x="736580" y="211743"/>
                    <a:pt x="736580" y="202232"/>
                  </a:cubicBezTo>
                  <a:cubicBezTo>
                    <a:pt x="736580" y="188813"/>
                    <a:pt x="736108" y="186727"/>
                    <a:pt x="731143" y="178732"/>
                  </a:cubicBezTo>
                  <a:cubicBezTo>
                    <a:pt x="727320" y="172575"/>
                    <a:pt x="723344" y="168551"/>
                    <a:pt x="718140" y="166015"/>
                  </a:cubicBezTo>
                  <a:cubicBezTo>
                    <a:pt x="712935" y="163480"/>
                    <a:pt x="706433" y="162426"/>
                    <a:pt x="697558" y="162426"/>
                  </a:cubicBezTo>
                  <a:cubicBezTo>
                    <a:pt x="686800" y="162426"/>
                    <a:pt x="681975" y="163342"/>
                    <a:pt x="675303" y="166629"/>
                  </a:cubicBezTo>
                  <a:cubicBezTo>
                    <a:pt x="664983" y="171712"/>
                    <a:pt x="656391" y="183793"/>
                    <a:pt x="654652" y="195732"/>
                  </a:cubicBezTo>
                  <a:cubicBezTo>
                    <a:pt x="653121" y="206249"/>
                    <a:pt x="650250" y="213935"/>
                    <a:pt x="645623" y="219036"/>
                  </a:cubicBezTo>
                  <a:cubicBezTo>
                    <a:pt x="640995" y="224137"/>
                    <a:pt x="634625" y="226534"/>
                    <a:pt x="626514" y="226534"/>
                  </a:cubicBezTo>
                  <a:cubicBezTo>
                    <a:pt x="616008" y="226534"/>
                    <a:pt x="608743" y="221414"/>
                    <a:pt x="605544" y="211723"/>
                  </a:cubicBezTo>
                  <a:cubicBezTo>
                    <a:pt x="601917" y="200731"/>
                    <a:pt x="604514" y="186209"/>
                    <a:pt x="610999" y="172465"/>
                  </a:cubicBezTo>
                  <a:cubicBezTo>
                    <a:pt x="617484" y="158721"/>
                    <a:pt x="627895" y="145736"/>
                    <a:pt x="640240" y="137928"/>
                  </a:cubicBezTo>
                  <a:cubicBezTo>
                    <a:pt x="655443" y="128313"/>
                    <a:pt x="677132" y="123201"/>
                    <a:pt x="699060" y="122634"/>
                  </a:cubicBezTo>
                  <a:close/>
                  <a:moveTo>
                    <a:pt x="757946" y="623441"/>
                  </a:moveTo>
                  <a:cubicBezTo>
                    <a:pt x="726535" y="623288"/>
                    <a:pt x="705235" y="631111"/>
                    <a:pt x="683872" y="650617"/>
                  </a:cubicBezTo>
                  <a:cubicBezTo>
                    <a:pt x="660465" y="671990"/>
                    <a:pt x="650250" y="700238"/>
                    <a:pt x="652587" y="737369"/>
                  </a:cubicBezTo>
                  <a:cubicBezTo>
                    <a:pt x="654294" y="764483"/>
                    <a:pt x="662938" y="784801"/>
                    <a:pt x="679676" y="801179"/>
                  </a:cubicBezTo>
                  <a:cubicBezTo>
                    <a:pt x="686002" y="807369"/>
                    <a:pt x="700855" y="816353"/>
                    <a:pt x="702203" y="817442"/>
                  </a:cubicBezTo>
                  <a:cubicBezTo>
                    <a:pt x="702220" y="817455"/>
                    <a:pt x="702161" y="817434"/>
                    <a:pt x="702142" y="817427"/>
                  </a:cubicBezTo>
                  <a:cubicBezTo>
                    <a:pt x="714493" y="824272"/>
                    <a:pt x="727509" y="828591"/>
                    <a:pt x="739019" y="828591"/>
                  </a:cubicBezTo>
                  <a:cubicBezTo>
                    <a:pt x="741809" y="828591"/>
                    <a:pt x="743823" y="828863"/>
                    <a:pt x="745563" y="829923"/>
                  </a:cubicBezTo>
                  <a:cubicBezTo>
                    <a:pt x="747303" y="830983"/>
                    <a:pt x="748639" y="832721"/>
                    <a:pt x="750310" y="835425"/>
                  </a:cubicBezTo>
                  <a:cubicBezTo>
                    <a:pt x="752347" y="838720"/>
                    <a:pt x="758843" y="845959"/>
                    <a:pt x="764522" y="851150"/>
                  </a:cubicBezTo>
                  <a:cubicBezTo>
                    <a:pt x="782279" y="867379"/>
                    <a:pt x="802646" y="877198"/>
                    <a:pt x="827792" y="881637"/>
                  </a:cubicBezTo>
                  <a:cubicBezTo>
                    <a:pt x="838828" y="883585"/>
                    <a:pt x="850741" y="883702"/>
                    <a:pt x="860445" y="882395"/>
                  </a:cubicBezTo>
                  <a:cubicBezTo>
                    <a:pt x="865297" y="881742"/>
                    <a:pt x="869597" y="880730"/>
                    <a:pt x="872941" y="879437"/>
                  </a:cubicBezTo>
                  <a:cubicBezTo>
                    <a:pt x="876284" y="878145"/>
                    <a:pt x="878637" y="876547"/>
                    <a:pt x="879677" y="874933"/>
                  </a:cubicBezTo>
                  <a:cubicBezTo>
                    <a:pt x="880982" y="872905"/>
                    <a:pt x="882776" y="867948"/>
                    <a:pt x="883440" y="864314"/>
                  </a:cubicBezTo>
                  <a:cubicBezTo>
                    <a:pt x="883805" y="862315"/>
                    <a:pt x="884215" y="860891"/>
                    <a:pt x="884202" y="860115"/>
                  </a:cubicBezTo>
                  <a:cubicBezTo>
                    <a:pt x="884202" y="859727"/>
                    <a:pt x="884134" y="859537"/>
                    <a:pt x="883970" y="859331"/>
                  </a:cubicBezTo>
                  <a:cubicBezTo>
                    <a:pt x="883807" y="859125"/>
                    <a:pt x="883472" y="858875"/>
                    <a:pt x="882823" y="858616"/>
                  </a:cubicBezTo>
                  <a:cubicBezTo>
                    <a:pt x="880230" y="857578"/>
                    <a:pt x="873176" y="856802"/>
                    <a:pt x="857904" y="854860"/>
                  </a:cubicBezTo>
                  <a:cubicBezTo>
                    <a:pt x="839558" y="852526"/>
                    <a:pt x="817370" y="844271"/>
                    <a:pt x="802133" y="834107"/>
                  </a:cubicBezTo>
                  <a:cubicBezTo>
                    <a:pt x="797487" y="831008"/>
                    <a:pt x="794876" y="829170"/>
                    <a:pt x="793615" y="827712"/>
                  </a:cubicBezTo>
                  <a:cubicBezTo>
                    <a:pt x="793300" y="827348"/>
                    <a:pt x="793059" y="826998"/>
                    <a:pt x="792914" y="826591"/>
                  </a:cubicBezTo>
                  <a:cubicBezTo>
                    <a:pt x="792770" y="826184"/>
                    <a:pt x="792756" y="825678"/>
                    <a:pt x="792948" y="825263"/>
                  </a:cubicBezTo>
                  <a:cubicBezTo>
                    <a:pt x="793328" y="824432"/>
                    <a:pt x="794083" y="824145"/>
                    <a:pt x="794919" y="823862"/>
                  </a:cubicBezTo>
                  <a:cubicBezTo>
                    <a:pt x="795783" y="823569"/>
                    <a:pt x="798408" y="822440"/>
                    <a:pt x="801749" y="820915"/>
                  </a:cubicBezTo>
                  <a:cubicBezTo>
                    <a:pt x="805091" y="819390"/>
                    <a:pt x="809209" y="817451"/>
                    <a:pt x="813290" y="815471"/>
                  </a:cubicBezTo>
                  <a:cubicBezTo>
                    <a:pt x="838053" y="803459"/>
                    <a:pt x="856553" y="781939"/>
                    <a:pt x="862993" y="757740"/>
                  </a:cubicBezTo>
                  <a:cubicBezTo>
                    <a:pt x="873648" y="717704"/>
                    <a:pt x="864576" y="679587"/>
                    <a:pt x="838307" y="653608"/>
                  </a:cubicBezTo>
                  <a:cubicBezTo>
                    <a:pt x="817164" y="632698"/>
                    <a:pt x="793017" y="623612"/>
                    <a:pt x="757947" y="623441"/>
                  </a:cubicBezTo>
                  <a:close/>
                  <a:moveTo>
                    <a:pt x="47405" y="627905"/>
                  </a:moveTo>
                  <a:cubicBezTo>
                    <a:pt x="24713" y="627905"/>
                    <a:pt x="13091" y="627598"/>
                    <a:pt x="7207" y="628417"/>
                  </a:cubicBezTo>
                  <a:cubicBezTo>
                    <a:pt x="5269" y="628687"/>
                    <a:pt x="2062" y="629665"/>
                    <a:pt x="1619" y="630860"/>
                  </a:cubicBezTo>
                  <a:cubicBezTo>
                    <a:pt x="615" y="633570"/>
                    <a:pt x="520" y="635685"/>
                    <a:pt x="1219" y="636997"/>
                  </a:cubicBezTo>
                  <a:cubicBezTo>
                    <a:pt x="1710" y="637920"/>
                    <a:pt x="1637" y="638513"/>
                    <a:pt x="6550" y="639733"/>
                  </a:cubicBezTo>
                  <a:cubicBezTo>
                    <a:pt x="9786" y="640380"/>
                    <a:pt x="13916" y="642562"/>
                    <a:pt x="16197" y="644843"/>
                  </a:cubicBezTo>
                  <a:cubicBezTo>
                    <a:pt x="17146" y="645792"/>
                    <a:pt x="18010" y="646859"/>
                    <a:pt x="18574" y="648886"/>
                  </a:cubicBezTo>
                  <a:cubicBezTo>
                    <a:pt x="19138" y="650914"/>
                    <a:pt x="19488" y="653915"/>
                    <a:pt x="19732" y="659125"/>
                  </a:cubicBezTo>
                  <a:cubicBezTo>
                    <a:pt x="20219" y="669544"/>
                    <a:pt x="20243" y="688807"/>
                    <a:pt x="20243" y="726256"/>
                  </a:cubicBezTo>
                  <a:cubicBezTo>
                    <a:pt x="20243" y="764746"/>
                    <a:pt x="20245" y="783974"/>
                    <a:pt x="19641" y="794138"/>
                  </a:cubicBezTo>
                  <a:cubicBezTo>
                    <a:pt x="19339" y="799220"/>
                    <a:pt x="18902" y="802049"/>
                    <a:pt x="18156" y="803963"/>
                  </a:cubicBezTo>
                  <a:cubicBezTo>
                    <a:pt x="17411" y="805877"/>
                    <a:pt x="16289" y="806797"/>
                    <a:pt x="15090" y="807741"/>
                  </a:cubicBezTo>
                  <a:cubicBezTo>
                    <a:pt x="12352" y="809894"/>
                    <a:pt x="8430" y="812158"/>
                    <a:pt x="5966" y="812927"/>
                  </a:cubicBezTo>
                  <a:cubicBezTo>
                    <a:pt x="4948" y="813244"/>
                    <a:pt x="3843" y="813765"/>
                    <a:pt x="2932" y="814328"/>
                  </a:cubicBezTo>
                  <a:cubicBezTo>
                    <a:pt x="2020" y="814891"/>
                    <a:pt x="1299" y="815539"/>
                    <a:pt x="1073" y="815881"/>
                  </a:cubicBezTo>
                  <a:cubicBezTo>
                    <a:pt x="162" y="817265"/>
                    <a:pt x="-263" y="819627"/>
                    <a:pt x="-95" y="821685"/>
                  </a:cubicBezTo>
                  <a:cubicBezTo>
                    <a:pt x="-12" y="822713"/>
                    <a:pt x="211" y="823662"/>
                    <a:pt x="525" y="824359"/>
                  </a:cubicBezTo>
                  <a:cubicBezTo>
                    <a:pt x="825" y="825023"/>
                    <a:pt x="1192" y="825415"/>
                    <a:pt x="1502" y="825564"/>
                  </a:cubicBezTo>
                  <a:lnTo>
                    <a:pt x="1505" y="825564"/>
                  </a:lnTo>
                  <a:lnTo>
                    <a:pt x="1509" y="825564"/>
                  </a:lnTo>
                  <a:cubicBezTo>
                    <a:pt x="1532" y="825568"/>
                    <a:pt x="1652" y="825604"/>
                    <a:pt x="1792" y="825622"/>
                  </a:cubicBezTo>
                  <a:cubicBezTo>
                    <a:pt x="1998" y="825649"/>
                    <a:pt x="2294" y="825678"/>
                    <a:pt x="2663" y="825706"/>
                  </a:cubicBezTo>
                  <a:cubicBezTo>
                    <a:pt x="3402" y="825762"/>
                    <a:pt x="4438" y="825814"/>
                    <a:pt x="5726" y="825862"/>
                  </a:cubicBezTo>
                  <a:cubicBezTo>
                    <a:pt x="8302" y="825958"/>
                    <a:pt x="11890" y="826038"/>
                    <a:pt x="16222" y="826094"/>
                  </a:cubicBezTo>
                  <a:cubicBezTo>
                    <a:pt x="24886" y="826206"/>
                    <a:pt x="36524" y="826230"/>
                    <a:pt x="49038" y="826138"/>
                  </a:cubicBezTo>
                  <a:cubicBezTo>
                    <a:pt x="71801" y="825970"/>
                    <a:pt x="83196" y="825696"/>
                    <a:pt x="88826" y="825103"/>
                  </a:cubicBezTo>
                  <a:cubicBezTo>
                    <a:pt x="90374" y="824940"/>
                    <a:pt x="91928" y="824880"/>
                    <a:pt x="93425" y="823568"/>
                  </a:cubicBezTo>
                  <a:cubicBezTo>
                    <a:pt x="94023" y="823043"/>
                    <a:pt x="94082" y="822138"/>
                    <a:pt x="94227" y="820636"/>
                  </a:cubicBezTo>
                  <a:cubicBezTo>
                    <a:pt x="94357" y="819282"/>
                    <a:pt x="94407" y="818249"/>
                    <a:pt x="94328" y="817478"/>
                  </a:cubicBezTo>
                  <a:cubicBezTo>
                    <a:pt x="94249" y="816707"/>
                    <a:pt x="94070" y="816217"/>
                    <a:pt x="93708" y="815750"/>
                  </a:cubicBezTo>
                  <a:cubicBezTo>
                    <a:pt x="92983" y="814818"/>
                    <a:pt x="91229" y="813917"/>
                    <a:pt x="87767" y="812531"/>
                  </a:cubicBezTo>
                  <a:cubicBezTo>
                    <a:pt x="84745" y="811322"/>
                    <a:pt x="82331" y="810148"/>
                    <a:pt x="80414" y="808427"/>
                  </a:cubicBezTo>
                  <a:cubicBezTo>
                    <a:pt x="78496" y="806705"/>
                    <a:pt x="77134" y="804444"/>
                    <a:pt x="76215" y="801266"/>
                  </a:cubicBezTo>
                  <a:cubicBezTo>
                    <a:pt x="74376" y="794910"/>
                    <a:pt x="74131" y="784811"/>
                    <a:pt x="74131" y="766541"/>
                  </a:cubicBezTo>
                  <a:cubicBezTo>
                    <a:pt x="74131" y="757847"/>
                    <a:pt x="74288" y="749882"/>
                    <a:pt x="74541" y="744036"/>
                  </a:cubicBezTo>
                  <a:cubicBezTo>
                    <a:pt x="74668" y="741112"/>
                    <a:pt x="74818" y="738720"/>
                    <a:pt x="74988" y="737016"/>
                  </a:cubicBezTo>
                  <a:cubicBezTo>
                    <a:pt x="75073" y="736165"/>
                    <a:pt x="75163" y="735490"/>
                    <a:pt x="75264" y="734977"/>
                  </a:cubicBezTo>
                  <a:cubicBezTo>
                    <a:pt x="75314" y="734720"/>
                    <a:pt x="75362" y="734506"/>
                    <a:pt x="75438" y="734298"/>
                  </a:cubicBezTo>
                  <a:cubicBezTo>
                    <a:pt x="75514" y="734091"/>
                    <a:pt x="75483" y="733789"/>
                    <a:pt x="76098" y="733536"/>
                  </a:cubicBezTo>
                  <a:cubicBezTo>
                    <a:pt x="76407" y="733409"/>
                    <a:pt x="76482" y="733436"/>
                    <a:pt x="76672" y="733416"/>
                  </a:cubicBezTo>
                  <a:cubicBezTo>
                    <a:pt x="76861" y="733396"/>
                    <a:pt x="77094" y="733380"/>
                    <a:pt x="77376" y="733365"/>
                  </a:cubicBezTo>
                  <a:cubicBezTo>
                    <a:pt x="77939" y="733334"/>
                    <a:pt x="78701" y="733310"/>
                    <a:pt x="79651" y="733289"/>
                  </a:cubicBezTo>
                  <a:cubicBezTo>
                    <a:pt x="81552" y="733248"/>
                    <a:pt x="84197" y="733222"/>
                    <a:pt x="87400" y="733220"/>
                  </a:cubicBezTo>
                  <a:cubicBezTo>
                    <a:pt x="93807" y="733215"/>
                    <a:pt x="102444" y="733288"/>
                    <a:pt x="111774" y="733438"/>
                  </a:cubicBezTo>
                  <a:cubicBezTo>
                    <a:pt x="120252" y="733574"/>
                    <a:pt x="126622" y="733674"/>
                    <a:pt x="131478" y="734276"/>
                  </a:cubicBezTo>
                  <a:cubicBezTo>
                    <a:pt x="136334" y="734879"/>
                    <a:pt x="139750" y="735997"/>
                    <a:pt x="142086" y="738305"/>
                  </a:cubicBezTo>
                  <a:cubicBezTo>
                    <a:pt x="144422" y="740613"/>
                    <a:pt x="145524" y="743968"/>
                    <a:pt x="146064" y="748703"/>
                  </a:cubicBezTo>
                  <a:cubicBezTo>
                    <a:pt x="146605" y="753438"/>
                    <a:pt x="146601" y="759627"/>
                    <a:pt x="146601" y="767866"/>
                  </a:cubicBezTo>
                  <a:cubicBezTo>
                    <a:pt x="146601" y="786271"/>
                    <a:pt x="146459" y="796097"/>
                    <a:pt x="144790" y="802046"/>
                  </a:cubicBezTo>
                  <a:cubicBezTo>
                    <a:pt x="143956" y="805021"/>
                    <a:pt x="142678" y="807060"/>
                    <a:pt x="140856" y="808525"/>
                  </a:cubicBezTo>
                  <a:cubicBezTo>
                    <a:pt x="139033" y="809989"/>
                    <a:pt x="136751" y="810872"/>
                    <a:pt x="133880" y="811820"/>
                  </a:cubicBezTo>
                  <a:cubicBezTo>
                    <a:pt x="130926" y="812795"/>
                    <a:pt x="129533" y="813447"/>
                    <a:pt x="128868" y="814415"/>
                  </a:cubicBezTo>
                  <a:cubicBezTo>
                    <a:pt x="128204" y="815383"/>
                    <a:pt x="128019" y="817072"/>
                    <a:pt x="128019" y="820407"/>
                  </a:cubicBezTo>
                  <a:cubicBezTo>
                    <a:pt x="128019" y="822237"/>
                    <a:pt x="128076" y="823403"/>
                    <a:pt x="128560" y="824105"/>
                  </a:cubicBezTo>
                  <a:cubicBezTo>
                    <a:pt x="129043" y="824807"/>
                    <a:pt x="130141" y="825421"/>
                    <a:pt x="132861" y="825833"/>
                  </a:cubicBezTo>
                  <a:cubicBezTo>
                    <a:pt x="138299" y="826656"/>
                    <a:pt x="149610" y="826550"/>
                    <a:pt x="172140" y="826301"/>
                  </a:cubicBezTo>
                  <a:cubicBezTo>
                    <a:pt x="194671" y="826052"/>
                    <a:pt x="205973" y="825911"/>
                    <a:pt x="211504" y="825045"/>
                  </a:cubicBezTo>
                  <a:cubicBezTo>
                    <a:pt x="214269" y="824612"/>
                    <a:pt x="215478" y="824007"/>
                    <a:pt x="216030" y="823343"/>
                  </a:cubicBezTo>
                  <a:cubicBezTo>
                    <a:pt x="216581" y="822679"/>
                    <a:pt x="216703" y="821669"/>
                    <a:pt x="216843" y="820008"/>
                  </a:cubicBezTo>
                  <a:cubicBezTo>
                    <a:pt x="216975" y="818440"/>
                    <a:pt x="217046" y="817258"/>
                    <a:pt x="216984" y="816400"/>
                  </a:cubicBezTo>
                  <a:cubicBezTo>
                    <a:pt x="216923" y="815543"/>
                    <a:pt x="216753" y="815050"/>
                    <a:pt x="216436" y="814644"/>
                  </a:cubicBezTo>
                  <a:cubicBezTo>
                    <a:pt x="215801" y="813830"/>
                    <a:pt x="214108" y="813147"/>
                    <a:pt x="210564" y="812085"/>
                  </a:cubicBezTo>
                  <a:cubicBezTo>
                    <a:pt x="208401" y="811437"/>
                    <a:pt x="206201" y="810378"/>
                    <a:pt x="204343" y="809178"/>
                  </a:cubicBezTo>
                  <a:cubicBezTo>
                    <a:pt x="202484" y="807978"/>
                    <a:pt x="200967" y="806676"/>
                    <a:pt x="200176" y="805294"/>
                  </a:cubicBezTo>
                  <a:cubicBezTo>
                    <a:pt x="199537" y="804177"/>
                    <a:pt x="199244" y="802398"/>
                    <a:pt x="198935" y="799230"/>
                  </a:cubicBezTo>
                  <a:cubicBezTo>
                    <a:pt x="198627" y="796062"/>
                    <a:pt x="198388" y="791570"/>
                    <a:pt x="198206" y="785370"/>
                  </a:cubicBezTo>
                  <a:cubicBezTo>
                    <a:pt x="197841" y="772968"/>
                    <a:pt x="197701" y="753748"/>
                    <a:pt x="197701" y="724833"/>
                  </a:cubicBezTo>
                  <a:cubicBezTo>
                    <a:pt x="197701" y="686891"/>
                    <a:pt x="197698" y="667934"/>
                    <a:pt x="198267" y="657923"/>
                  </a:cubicBezTo>
                  <a:cubicBezTo>
                    <a:pt x="198553" y="652918"/>
                    <a:pt x="198969" y="650137"/>
                    <a:pt x="199672" y="648258"/>
                  </a:cubicBezTo>
                  <a:cubicBezTo>
                    <a:pt x="200375" y="646380"/>
                    <a:pt x="201443" y="645474"/>
                    <a:pt x="202575" y="644556"/>
                  </a:cubicBezTo>
                  <a:cubicBezTo>
                    <a:pt x="205235" y="642402"/>
                    <a:pt x="209607" y="640279"/>
                    <a:pt x="212734" y="639653"/>
                  </a:cubicBezTo>
                  <a:cubicBezTo>
                    <a:pt x="214921" y="639216"/>
                    <a:pt x="215932" y="638785"/>
                    <a:pt x="216458" y="638049"/>
                  </a:cubicBezTo>
                  <a:cubicBezTo>
                    <a:pt x="216983" y="637314"/>
                    <a:pt x="217212" y="635900"/>
                    <a:pt x="217212" y="633248"/>
                  </a:cubicBezTo>
                  <a:cubicBezTo>
                    <a:pt x="217212" y="631680"/>
                    <a:pt x="217166" y="630774"/>
                    <a:pt x="216708" y="630206"/>
                  </a:cubicBezTo>
                  <a:cubicBezTo>
                    <a:pt x="216250" y="629638"/>
                    <a:pt x="215086" y="629059"/>
                    <a:pt x="212324" y="628678"/>
                  </a:cubicBezTo>
                  <a:cubicBezTo>
                    <a:pt x="206799" y="627916"/>
                    <a:pt x="195379" y="627905"/>
                    <a:pt x="172616" y="627905"/>
                  </a:cubicBezTo>
                  <a:cubicBezTo>
                    <a:pt x="149853" y="627905"/>
                    <a:pt x="138430" y="627918"/>
                    <a:pt x="132911" y="628707"/>
                  </a:cubicBezTo>
                  <a:cubicBezTo>
                    <a:pt x="130152" y="629102"/>
                    <a:pt x="129000" y="629691"/>
                    <a:pt x="128534" y="630290"/>
                  </a:cubicBezTo>
                  <a:cubicBezTo>
                    <a:pt x="128069" y="630888"/>
                    <a:pt x="128019" y="631854"/>
                    <a:pt x="128019" y="633480"/>
                  </a:cubicBezTo>
                  <a:cubicBezTo>
                    <a:pt x="128019" y="636314"/>
                    <a:pt x="128254" y="637798"/>
                    <a:pt x="128643" y="638332"/>
                  </a:cubicBezTo>
                  <a:cubicBezTo>
                    <a:pt x="128837" y="638600"/>
                    <a:pt x="129052" y="638747"/>
                    <a:pt x="129550" y="638873"/>
                  </a:cubicBezTo>
                  <a:cubicBezTo>
                    <a:pt x="130049" y="639000"/>
                    <a:pt x="130806" y="639055"/>
                    <a:pt x="131819" y="639055"/>
                  </a:cubicBezTo>
                  <a:cubicBezTo>
                    <a:pt x="134914" y="639055"/>
                    <a:pt x="139096" y="641215"/>
                    <a:pt x="141814" y="643932"/>
                  </a:cubicBezTo>
                  <a:cubicBezTo>
                    <a:pt x="144109" y="646227"/>
                    <a:pt x="145504" y="647830"/>
                    <a:pt x="146035" y="652461"/>
                  </a:cubicBezTo>
                  <a:cubicBezTo>
                    <a:pt x="146565" y="657093"/>
                    <a:pt x="146433" y="664872"/>
                    <a:pt x="146180" y="680374"/>
                  </a:cubicBezTo>
                  <a:cubicBezTo>
                    <a:pt x="146052" y="688165"/>
                    <a:pt x="145961" y="694020"/>
                    <a:pt x="145399" y="698499"/>
                  </a:cubicBezTo>
                  <a:cubicBezTo>
                    <a:pt x="144838" y="702977"/>
                    <a:pt x="143794" y="706151"/>
                    <a:pt x="141636" y="708345"/>
                  </a:cubicBezTo>
                  <a:cubicBezTo>
                    <a:pt x="139478" y="710539"/>
                    <a:pt x="136345" y="711608"/>
                    <a:pt x="131935" y="712181"/>
                  </a:cubicBezTo>
                  <a:cubicBezTo>
                    <a:pt x="127525" y="712755"/>
                    <a:pt x="121762" y="712851"/>
                    <a:pt x="114097" y="712983"/>
                  </a:cubicBezTo>
                  <a:cubicBezTo>
                    <a:pt x="105656" y="713129"/>
                    <a:pt x="97513" y="713147"/>
                    <a:pt x="91185" y="713056"/>
                  </a:cubicBezTo>
                  <a:cubicBezTo>
                    <a:pt x="88021" y="713011"/>
                    <a:pt x="85313" y="712939"/>
                    <a:pt x="83240" y="712842"/>
                  </a:cubicBezTo>
                  <a:cubicBezTo>
                    <a:pt x="81167" y="712745"/>
                    <a:pt x="79819" y="712654"/>
                    <a:pt x="79020" y="712457"/>
                  </a:cubicBezTo>
                  <a:cubicBezTo>
                    <a:pt x="77975" y="712200"/>
                    <a:pt x="76953" y="711932"/>
                    <a:pt x="76163" y="711067"/>
                  </a:cubicBezTo>
                  <a:cubicBezTo>
                    <a:pt x="75374" y="710202"/>
                    <a:pt x="74962" y="708940"/>
                    <a:pt x="74686" y="706923"/>
                  </a:cubicBezTo>
                  <a:cubicBezTo>
                    <a:pt x="74135" y="702888"/>
                    <a:pt x="74131" y="695528"/>
                    <a:pt x="74131" y="680980"/>
                  </a:cubicBezTo>
                  <a:cubicBezTo>
                    <a:pt x="74131" y="672845"/>
                    <a:pt x="74265" y="665100"/>
                    <a:pt x="74483" y="659164"/>
                  </a:cubicBezTo>
                  <a:cubicBezTo>
                    <a:pt x="74592" y="656197"/>
                    <a:pt x="74719" y="653680"/>
                    <a:pt x="74864" y="651786"/>
                  </a:cubicBezTo>
                  <a:cubicBezTo>
                    <a:pt x="74936" y="650839"/>
                    <a:pt x="75015" y="650051"/>
                    <a:pt x="75096" y="649427"/>
                  </a:cubicBezTo>
                  <a:cubicBezTo>
                    <a:pt x="75177" y="648803"/>
                    <a:pt x="75236" y="648384"/>
                    <a:pt x="75390" y="647983"/>
                  </a:cubicBezTo>
                  <a:cubicBezTo>
                    <a:pt x="75891" y="646678"/>
                    <a:pt x="77197" y="645574"/>
                    <a:pt x="78943" y="644335"/>
                  </a:cubicBezTo>
                  <a:cubicBezTo>
                    <a:pt x="80690" y="643097"/>
                    <a:pt x="82893" y="641854"/>
                    <a:pt x="85182" y="640873"/>
                  </a:cubicBezTo>
                  <a:cubicBezTo>
                    <a:pt x="88663" y="639381"/>
                    <a:pt x="90576" y="638331"/>
                    <a:pt x="91530" y="637258"/>
                  </a:cubicBezTo>
                  <a:cubicBezTo>
                    <a:pt x="92483" y="636185"/>
                    <a:pt x="92713" y="634992"/>
                    <a:pt x="92713" y="632616"/>
                  </a:cubicBezTo>
                  <a:cubicBezTo>
                    <a:pt x="92713" y="631206"/>
                    <a:pt x="92679" y="630471"/>
                    <a:pt x="92234" y="629981"/>
                  </a:cubicBezTo>
                  <a:cubicBezTo>
                    <a:pt x="91788" y="629492"/>
                    <a:pt x="90564" y="628946"/>
                    <a:pt x="87748" y="628602"/>
                  </a:cubicBezTo>
                  <a:cubicBezTo>
                    <a:pt x="82116" y="627915"/>
                    <a:pt x="70524" y="627905"/>
                    <a:pt x="47405" y="627905"/>
                  </a:cubicBezTo>
                  <a:close/>
                  <a:moveTo>
                    <a:pt x="307067" y="627905"/>
                  </a:moveTo>
                  <a:cubicBezTo>
                    <a:pt x="270967" y="627905"/>
                    <a:pt x="252889" y="627911"/>
                    <a:pt x="243972" y="628697"/>
                  </a:cubicBezTo>
                  <a:cubicBezTo>
                    <a:pt x="239513" y="629089"/>
                    <a:pt x="237385" y="629740"/>
                    <a:pt x="236572" y="630384"/>
                  </a:cubicBezTo>
                  <a:cubicBezTo>
                    <a:pt x="236165" y="630706"/>
                    <a:pt x="236017" y="630987"/>
                    <a:pt x="235911" y="631444"/>
                  </a:cubicBezTo>
                  <a:cubicBezTo>
                    <a:pt x="235807" y="631901"/>
                    <a:pt x="235796" y="632537"/>
                    <a:pt x="235796" y="633331"/>
                  </a:cubicBezTo>
                  <a:cubicBezTo>
                    <a:pt x="235796" y="636041"/>
                    <a:pt x="236021" y="637479"/>
                    <a:pt x="236565" y="638242"/>
                  </a:cubicBezTo>
                  <a:cubicBezTo>
                    <a:pt x="237110" y="639004"/>
                    <a:pt x="238173" y="639462"/>
                    <a:pt x="240449" y="639962"/>
                  </a:cubicBezTo>
                  <a:cubicBezTo>
                    <a:pt x="243676" y="640671"/>
                    <a:pt x="247659" y="642905"/>
                    <a:pt x="249765" y="645232"/>
                  </a:cubicBezTo>
                  <a:cubicBezTo>
                    <a:pt x="250640" y="646197"/>
                    <a:pt x="251375" y="647413"/>
                    <a:pt x="251885" y="649572"/>
                  </a:cubicBezTo>
                  <a:cubicBezTo>
                    <a:pt x="252394" y="651732"/>
                    <a:pt x="252744" y="654879"/>
                    <a:pt x="253010" y="660036"/>
                  </a:cubicBezTo>
                  <a:cubicBezTo>
                    <a:pt x="253542" y="670348"/>
                    <a:pt x="253730" y="688688"/>
                    <a:pt x="253975" y="722772"/>
                  </a:cubicBezTo>
                  <a:cubicBezTo>
                    <a:pt x="254272" y="764090"/>
                    <a:pt x="254383" y="785106"/>
                    <a:pt x="252901" y="796465"/>
                  </a:cubicBezTo>
                  <a:cubicBezTo>
                    <a:pt x="252160" y="802144"/>
                    <a:pt x="251017" y="805478"/>
                    <a:pt x="249155" y="807679"/>
                  </a:cubicBezTo>
                  <a:cubicBezTo>
                    <a:pt x="247294" y="809880"/>
                    <a:pt x="244831" y="810776"/>
                    <a:pt x="241842" y="811762"/>
                  </a:cubicBezTo>
                  <a:cubicBezTo>
                    <a:pt x="238950" y="812717"/>
                    <a:pt x="237458" y="813436"/>
                    <a:pt x="236736" y="814328"/>
                  </a:cubicBezTo>
                  <a:cubicBezTo>
                    <a:pt x="236014" y="815219"/>
                    <a:pt x="235796" y="816533"/>
                    <a:pt x="235796" y="819133"/>
                  </a:cubicBezTo>
                  <a:cubicBezTo>
                    <a:pt x="235796" y="820745"/>
                    <a:pt x="235933" y="822358"/>
                    <a:pt x="236148" y="823615"/>
                  </a:cubicBezTo>
                  <a:cubicBezTo>
                    <a:pt x="236256" y="824244"/>
                    <a:pt x="236380" y="824784"/>
                    <a:pt x="236507" y="825176"/>
                  </a:cubicBezTo>
                  <a:cubicBezTo>
                    <a:pt x="236608" y="825483"/>
                    <a:pt x="236678" y="825581"/>
                    <a:pt x="236707" y="825637"/>
                  </a:cubicBezTo>
                  <a:cubicBezTo>
                    <a:pt x="236751" y="825646"/>
                    <a:pt x="236766" y="825650"/>
                    <a:pt x="236822" y="825659"/>
                  </a:cubicBezTo>
                  <a:cubicBezTo>
                    <a:pt x="237112" y="825702"/>
                    <a:pt x="237563" y="825748"/>
                    <a:pt x="238139" y="825793"/>
                  </a:cubicBezTo>
                  <a:cubicBezTo>
                    <a:pt x="239293" y="825883"/>
                    <a:pt x="240964" y="825967"/>
                    <a:pt x="243064" y="826043"/>
                  </a:cubicBezTo>
                  <a:cubicBezTo>
                    <a:pt x="246961" y="826186"/>
                    <a:pt x="252615" y="826297"/>
                    <a:pt x="259019" y="826392"/>
                  </a:cubicBezTo>
                  <a:cubicBezTo>
                    <a:pt x="286247" y="827187"/>
                    <a:pt x="336879" y="827122"/>
                    <a:pt x="364962" y="826268"/>
                  </a:cubicBezTo>
                  <a:cubicBezTo>
                    <a:pt x="371423" y="826158"/>
                    <a:pt x="377141" y="826029"/>
                    <a:pt x="381116" y="825876"/>
                  </a:cubicBezTo>
                  <a:cubicBezTo>
                    <a:pt x="383257" y="825794"/>
                    <a:pt x="384969" y="825708"/>
                    <a:pt x="386171" y="825615"/>
                  </a:cubicBezTo>
                  <a:cubicBezTo>
                    <a:pt x="386772" y="825569"/>
                    <a:pt x="387248" y="825519"/>
                    <a:pt x="387569" y="825473"/>
                  </a:cubicBezTo>
                  <a:cubicBezTo>
                    <a:pt x="387665" y="825460"/>
                    <a:pt x="387734" y="825448"/>
                    <a:pt x="387794" y="825437"/>
                  </a:cubicBezTo>
                  <a:cubicBezTo>
                    <a:pt x="387818" y="825395"/>
                    <a:pt x="387885" y="825297"/>
                    <a:pt x="387953" y="825136"/>
                  </a:cubicBezTo>
                  <a:cubicBezTo>
                    <a:pt x="388102" y="824791"/>
                    <a:pt x="388285" y="824270"/>
                    <a:pt x="388487" y="823615"/>
                  </a:cubicBezTo>
                  <a:cubicBezTo>
                    <a:pt x="388890" y="822307"/>
                    <a:pt x="389368" y="820462"/>
                    <a:pt x="389884" y="818251"/>
                  </a:cubicBezTo>
                  <a:cubicBezTo>
                    <a:pt x="390916" y="813830"/>
                    <a:pt x="392105" y="807941"/>
                    <a:pt x="393230" y="801789"/>
                  </a:cubicBezTo>
                  <a:cubicBezTo>
                    <a:pt x="395481" y="789483"/>
                    <a:pt x="397466" y="775994"/>
                    <a:pt x="397462" y="771350"/>
                  </a:cubicBezTo>
                  <a:cubicBezTo>
                    <a:pt x="397461" y="770099"/>
                    <a:pt x="397429" y="769181"/>
                    <a:pt x="397306" y="768621"/>
                  </a:cubicBezTo>
                  <a:cubicBezTo>
                    <a:pt x="397183" y="768060"/>
                    <a:pt x="397083" y="767920"/>
                    <a:pt x="396769" y="767749"/>
                  </a:cubicBezTo>
                  <a:cubicBezTo>
                    <a:pt x="396140" y="767409"/>
                    <a:pt x="394015" y="767357"/>
                    <a:pt x="389881" y="767630"/>
                  </a:cubicBezTo>
                  <a:cubicBezTo>
                    <a:pt x="387739" y="767771"/>
                    <a:pt x="386154" y="767883"/>
                    <a:pt x="384977" y="768120"/>
                  </a:cubicBezTo>
                  <a:cubicBezTo>
                    <a:pt x="383801" y="768357"/>
                    <a:pt x="383063" y="768687"/>
                    <a:pt x="382382" y="769307"/>
                  </a:cubicBezTo>
                  <a:cubicBezTo>
                    <a:pt x="381021" y="770545"/>
                    <a:pt x="379848" y="773293"/>
                    <a:pt x="377581" y="778971"/>
                  </a:cubicBezTo>
                  <a:cubicBezTo>
                    <a:pt x="373389" y="789473"/>
                    <a:pt x="368552" y="796437"/>
                    <a:pt x="361216" y="800715"/>
                  </a:cubicBezTo>
                  <a:cubicBezTo>
                    <a:pt x="353881" y="804992"/>
                    <a:pt x="344191" y="806547"/>
                    <a:pt x="330338" y="806601"/>
                  </a:cubicBezTo>
                  <a:cubicBezTo>
                    <a:pt x="322167" y="806633"/>
                    <a:pt x="316993" y="806367"/>
                    <a:pt x="313469" y="805353"/>
                  </a:cubicBezTo>
                  <a:cubicBezTo>
                    <a:pt x="309945" y="804339"/>
                    <a:pt x="308064" y="802371"/>
                    <a:pt x="307064" y="799539"/>
                  </a:cubicBezTo>
                  <a:cubicBezTo>
                    <a:pt x="306754" y="798663"/>
                    <a:pt x="306588" y="797306"/>
                    <a:pt x="306410" y="795340"/>
                  </a:cubicBezTo>
                  <a:cubicBezTo>
                    <a:pt x="306234" y="793373"/>
                    <a:pt x="306086" y="790862"/>
                    <a:pt x="305964" y="787983"/>
                  </a:cubicBezTo>
                  <a:cubicBezTo>
                    <a:pt x="305719" y="782224"/>
                    <a:pt x="305582" y="774994"/>
                    <a:pt x="305557" y="767771"/>
                  </a:cubicBezTo>
                  <a:cubicBezTo>
                    <a:pt x="305533" y="760549"/>
                    <a:pt x="305621" y="753338"/>
                    <a:pt x="305826" y="747618"/>
                  </a:cubicBezTo>
                  <a:cubicBezTo>
                    <a:pt x="305928" y="744758"/>
                    <a:pt x="306061" y="742272"/>
                    <a:pt x="306225" y="740334"/>
                  </a:cubicBezTo>
                  <a:cubicBezTo>
                    <a:pt x="306389" y="738395"/>
                    <a:pt x="306538" y="737085"/>
                    <a:pt x="306857" y="736222"/>
                  </a:cubicBezTo>
                  <a:cubicBezTo>
                    <a:pt x="307178" y="735350"/>
                    <a:pt x="307583" y="734548"/>
                    <a:pt x="308308" y="733932"/>
                  </a:cubicBezTo>
                  <a:cubicBezTo>
                    <a:pt x="309034" y="733316"/>
                    <a:pt x="310002" y="732948"/>
                    <a:pt x="311299" y="732734"/>
                  </a:cubicBezTo>
                  <a:cubicBezTo>
                    <a:pt x="313893" y="732306"/>
                    <a:pt x="317983" y="732408"/>
                    <a:pt x="325333" y="732716"/>
                  </a:cubicBezTo>
                  <a:cubicBezTo>
                    <a:pt x="332742" y="733026"/>
                    <a:pt x="336921" y="733290"/>
                    <a:pt x="339872" y="734091"/>
                  </a:cubicBezTo>
                  <a:cubicBezTo>
                    <a:pt x="342824" y="734892"/>
                    <a:pt x="344484" y="736326"/>
                    <a:pt x="346427" y="738584"/>
                  </a:cubicBezTo>
                  <a:cubicBezTo>
                    <a:pt x="348899" y="741458"/>
                    <a:pt x="351326" y="746568"/>
                    <a:pt x="352042" y="750383"/>
                  </a:cubicBezTo>
                  <a:cubicBezTo>
                    <a:pt x="352333" y="751939"/>
                    <a:pt x="352574" y="753094"/>
                    <a:pt x="352858" y="753893"/>
                  </a:cubicBezTo>
                  <a:cubicBezTo>
                    <a:pt x="353142" y="754691"/>
                    <a:pt x="353426" y="755092"/>
                    <a:pt x="353842" y="755381"/>
                  </a:cubicBezTo>
                  <a:cubicBezTo>
                    <a:pt x="354673" y="755957"/>
                    <a:pt x="356587" y="756121"/>
                    <a:pt x="360501" y="756121"/>
                  </a:cubicBezTo>
                  <a:cubicBezTo>
                    <a:pt x="361961" y="756153"/>
                    <a:pt x="363407" y="755896"/>
                    <a:pt x="364838" y="755693"/>
                  </a:cubicBezTo>
                  <a:cubicBezTo>
                    <a:pt x="365706" y="755308"/>
                    <a:pt x="366262" y="754651"/>
                    <a:pt x="366737" y="752760"/>
                  </a:cubicBezTo>
                  <a:cubicBezTo>
                    <a:pt x="367685" y="748979"/>
                    <a:pt x="367727" y="740791"/>
                    <a:pt x="367727" y="724532"/>
                  </a:cubicBezTo>
                  <a:cubicBezTo>
                    <a:pt x="367727" y="709693"/>
                    <a:pt x="367651" y="701549"/>
                    <a:pt x="367219" y="697214"/>
                  </a:cubicBezTo>
                  <a:cubicBezTo>
                    <a:pt x="367003" y="695046"/>
                    <a:pt x="366668" y="693841"/>
                    <a:pt x="366366" y="693334"/>
                  </a:cubicBezTo>
                  <a:cubicBezTo>
                    <a:pt x="366065" y="692826"/>
                    <a:pt x="365963" y="692835"/>
                    <a:pt x="365368" y="692811"/>
                  </a:cubicBezTo>
                  <a:cubicBezTo>
                    <a:pt x="363509" y="692738"/>
                    <a:pt x="359889" y="692393"/>
                    <a:pt x="357202" y="692035"/>
                  </a:cubicBezTo>
                  <a:cubicBezTo>
                    <a:pt x="356158" y="691895"/>
                    <a:pt x="355378" y="691859"/>
                    <a:pt x="354825" y="691951"/>
                  </a:cubicBezTo>
                  <a:cubicBezTo>
                    <a:pt x="354272" y="692044"/>
                    <a:pt x="353934" y="692216"/>
                    <a:pt x="353544" y="692637"/>
                  </a:cubicBezTo>
                  <a:cubicBezTo>
                    <a:pt x="352763" y="693480"/>
                    <a:pt x="351940" y="695552"/>
                    <a:pt x="350782" y="699406"/>
                  </a:cubicBezTo>
                  <a:cubicBezTo>
                    <a:pt x="349673" y="703098"/>
                    <a:pt x="348746" y="705472"/>
                    <a:pt x="347283" y="707220"/>
                  </a:cubicBezTo>
                  <a:cubicBezTo>
                    <a:pt x="345821" y="708967"/>
                    <a:pt x="343887" y="709948"/>
                    <a:pt x="341085" y="710904"/>
                  </a:cubicBezTo>
                  <a:cubicBezTo>
                    <a:pt x="336368" y="712512"/>
                    <a:pt x="328165" y="713266"/>
                    <a:pt x="320891" y="713288"/>
                  </a:cubicBezTo>
                  <a:cubicBezTo>
                    <a:pt x="317254" y="713299"/>
                    <a:pt x="313869" y="713122"/>
                    <a:pt x="311277" y="712740"/>
                  </a:cubicBezTo>
                  <a:cubicBezTo>
                    <a:pt x="309981" y="712549"/>
                    <a:pt x="308885" y="712311"/>
                    <a:pt x="308018" y="711992"/>
                  </a:cubicBezTo>
                  <a:cubicBezTo>
                    <a:pt x="307151" y="711673"/>
                    <a:pt x="306384" y="711323"/>
                    <a:pt x="306087" y="710421"/>
                  </a:cubicBezTo>
                  <a:cubicBezTo>
                    <a:pt x="305955" y="710017"/>
                    <a:pt x="305944" y="709693"/>
                    <a:pt x="305899" y="709111"/>
                  </a:cubicBezTo>
                  <a:cubicBezTo>
                    <a:pt x="305852" y="708529"/>
                    <a:pt x="305808" y="707771"/>
                    <a:pt x="305772" y="706846"/>
                  </a:cubicBezTo>
                  <a:cubicBezTo>
                    <a:pt x="305698" y="704997"/>
                    <a:pt x="305642" y="702487"/>
                    <a:pt x="305605" y="699493"/>
                  </a:cubicBezTo>
                  <a:cubicBezTo>
                    <a:pt x="305531" y="693504"/>
                    <a:pt x="305534" y="685575"/>
                    <a:pt x="305635" y="677137"/>
                  </a:cubicBezTo>
                  <a:cubicBezTo>
                    <a:pt x="305815" y="661806"/>
                    <a:pt x="305826" y="654186"/>
                    <a:pt x="307493" y="649906"/>
                  </a:cubicBezTo>
                  <a:cubicBezTo>
                    <a:pt x="308326" y="647766"/>
                    <a:pt x="309740" y="646459"/>
                    <a:pt x="311609" y="645827"/>
                  </a:cubicBezTo>
                  <a:cubicBezTo>
                    <a:pt x="313477" y="645194"/>
                    <a:pt x="315742" y="645101"/>
                    <a:pt x="318697" y="644948"/>
                  </a:cubicBezTo>
                  <a:cubicBezTo>
                    <a:pt x="331758" y="644275"/>
                    <a:pt x="341700" y="645748"/>
                    <a:pt x="349099" y="649837"/>
                  </a:cubicBezTo>
                  <a:cubicBezTo>
                    <a:pt x="356498" y="653926"/>
                    <a:pt x="361250" y="660649"/>
                    <a:pt x="363892" y="670085"/>
                  </a:cubicBezTo>
                  <a:cubicBezTo>
                    <a:pt x="365100" y="674398"/>
                    <a:pt x="365767" y="676393"/>
                    <a:pt x="366734" y="677187"/>
                  </a:cubicBezTo>
                  <a:cubicBezTo>
                    <a:pt x="367218" y="677585"/>
                    <a:pt x="367845" y="677814"/>
                    <a:pt x="368933" y="677942"/>
                  </a:cubicBezTo>
                  <a:cubicBezTo>
                    <a:pt x="370022" y="678071"/>
                    <a:pt x="371523" y="678077"/>
                    <a:pt x="373542" y="678077"/>
                  </a:cubicBezTo>
                  <a:cubicBezTo>
                    <a:pt x="375573" y="678077"/>
                    <a:pt x="377071" y="678064"/>
                    <a:pt x="378068" y="677881"/>
                  </a:cubicBezTo>
                  <a:cubicBezTo>
                    <a:pt x="379065" y="677697"/>
                    <a:pt x="379485" y="677450"/>
                    <a:pt x="379850" y="676843"/>
                  </a:cubicBezTo>
                  <a:cubicBezTo>
                    <a:pt x="380581" y="675628"/>
                    <a:pt x="380727" y="672270"/>
                    <a:pt x="380721" y="665534"/>
                  </a:cubicBezTo>
                  <a:cubicBezTo>
                    <a:pt x="380721" y="658168"/>
                    <a:pt x="380174" y="646454"/>
                    <a:pt x="379527" y="639606"/>
                  </a:cubicBezTo>
                  <a:cubicBezTo>
                    <a:pt x="379231" y="636470"/>
                    <a:pt x="378982" y="634303"/>
                    <a:pt x="377890" y="632816"/>
                  </a:cubicBezTo>
                  <a:cubicBezTo>
                    <a:pt x="376799" y="631329"/>
                    <a:pt x="374723" y="630225"/>
                    <a:pt x="370236" y="629459"/>
                  </a:cubicBezTo>
                  <a:cubicBezTo>
                    <a:pt x="361263" y="627925"/>
                    <a:pt x="343169" y="627905"/>
                    <a:pt x="307068" y="627905"/>
                  </a:cubicBezTo>
                  <a:close/>
                  <a:moveTo>
                    <a:pt x="493210" y="627905"/>
                  </a:moveTo>
                  <a:cubicBezTo>
                    <a:pt x="451587" y="627905"/>
                    <a:pt x="430745" y="627915"/>
                    <a:pt x="420341" y="629118"/>
                  </a:cubicBezTo>
                  <a:cubicBezTo>
                    <a:pt x="415139" y="629719"/>
                    <a:pt x="412628" y="630648"/>
                    <a:pt x="411442" y="631767"/>
                  </a:cubicBezTo>
                  <a:cubicBezTo>
                    <a:pt x="410256" y="632886"/>
                    <a:pt x="410068" y="634395"/>
                    <a:pt x="409794" y="636833"/>
                  </a:cubicBezTo>
                  <a:cubicBezTo>
                    <a:pt x="409201" y="642127"/>
                    <a:pt x="408505" y="653989"/>
                    <a:pt x="408259" y="663073"/>
                  </a:cubicBezTo>
                  <a:cubicBezTo>
                    <a:pt x="408012" y="672182"/>
                    <a:pt x="408389" y="677468"/>
                    <a:pt x="409646" y="679826"/>
                  </a:cubicBezTo>
                  <a:cubicBezTo>
                    <a:pt x="410273" y="681005"/>
                    <a:pt x="410982" y="681498"/>
                    <a:pt x="412161" y="681706"/>
                  </a:cubicBezTo>
                  <a:cubicBezTo>
                    <a:pt x="413340" y="681914"/>
                    <a:pt x="415030" y="681721"/>
                    <a:pt x="417231" y="681169"/>
                  </a:cubicBezTo>
                  <a:cubicBezTo>
                    <a:pt x="419092" y="680702"/>
                    <a:pt x="420056" y="680169"/>
                    <a:pt x="420925" y="678817"/>
                  </a:cubicBezTo>
                  <a:cubicBezTo>
                    <a:pt x="421795" y="677465"/>
                    <a:pt x="422511" y="675158"/>
                    <a:pt x="423332" y="671330"/>
                  </a:cubicBezTo>
                  <a:cubicBezTo>
                    <a:pt x="425246" y="662404"/>
                    <a:pt x="428190" y="656148"/>
                    <a:pt x="433065" y="652076"/>
                  </a:cubicBezTo>
                  <a:cubicBezTo>
                    <a:pt x="437941" y="648005"/>
                    <a:pt x="444626" y="646215"/>
                    <a:pt x="453763" y="645910"/>
                  </a:cubicBezTo>
                  <a:cubicBezTo>
                    <a:pt x="456403" y="645822"/>
                    <a:pt x="458649" y="645694"/>
                    <a:pt x="460470" y="647083"/>
                  </a:cubicBezTo>
                  <a:cubicBezTo>
                    <a:pt x="462292" y="648472"/>
                    <a:pt x="463310" y="651085"/>
                    <a:pt x="464012" y="655898"/>
                  </a:cubicBezTo>
                  <a:cubicBezTo>
                    <a:pt x="465418" y="665524"/>
                    <a:pt x="465526" y="684488"/>
                    <a:pt x="465769" y="722496"/>
                  </a:cubicBezTo>
                  <a:cubicBezTo>
                    <a:pt x="466043" y="765347"/>
                    <a:pt x="466333" y="785850"/>
                    <a:pt x="464669" y="796664"/>
                  </a:cubicBezTo>
                  <a:cubicBezTo>
                    <a:pt x="463838" y="802071"/>
                    <a:pt x="462470" y="805157"/>
                    <a:pt x="460271" y="807233"/>
                  </a:cubicBezTo>
                  <a:cubicBezTo>
                    <a:pt x="458072" y="809308"/>
                    <a:pt x="455242" y="810278"/>
                    <a:pt x="451593" y="811842"/>
                  </a:cubicBezTo>
                  <a:cubicBezTo>
                    <a:pt x="448113" y="813334"/>
                    <a:pt x="446151" y="814407"/>
                    <a:pt x="445155" y="815478"/>
                  </a:cubicBezTo>
                  <a:cubicBezTo>
                    <a:pt x="444158" y="816550"/>
                    <a:pt x="443913" y="817667"/>
                    <a:pt x="443913" y="819852"/>
                  </a:cubicBezTo>
                  <a:cubicBezTo>
                    <a:pt x="443913" y="821257"/>
                    <a:pt x="444053" y="822688"/>
                    <a:pt x="444269" y="823815"/>
                  </a:cubicBezTo>
                  <a:cubicBezTo>
                    <a:pt x="444377" y="824379"/>
                    <a:pt x="444507" y="824869"/>
                    <a:pt x="444636" y="825227"/>
                  </a:cubicBezTo>
                  <a:cubicBezTo>
                    <a:pt x="444738" y="825509"/>
                    <a:pt x="444814" y="825612"/>
                    <a:pt x="444854" y="825677"/>
                  </a:cubicBezTo>
                  <a:cubicBezTo>
                    <a:pt x="445013" y="825707"/>
                    <a:pt x="445252" y="825740"/>
                    <a:pt x="445576" y="825775"/>
                  </a:cubicBezTo>
                  <a:cubicBezTo>
                    <a:pt x="446262" y="825847"/>
                    <a:pt x="447268" y="825915"/>
                    <a:pt x="448541" y="825978"/>
                  </a:cubicBezTo>
                  <a:cubicBezTo>
                    <a:pt x="451086" y="826104"/>
                    <a:pt x="454706" y="826205"/>
                    <a:pt x="459120" y="826276"/>
                  </a:cubicBezTo>
                  <a:cubicBezTo>
                    <a:pt x="467949" y="826416"/>
                    <a:pt x="479963" y="826433"/>
                    <a:pt x="493021" y="826297"/>
                  </a:cubicBezTo>
                  <a:cubicBezTo>
                    <a:pt x="516776" y="826050"/>
                    <a:pt x="527499" y="826200"/>
                    <a:pt x="533343" y="825325"/>
                  </a:cubicBezTo>
                  <a:cubicBezTo>
                    <a:pt x="534259" y="825109"/>
                    <a:pt x="536421" y="825195"/>
                    <a:pt x="539331" y="823307"/>
                  </a:cubicBezTo>
                  <a:cubicBezTo>
                    <a:pt x="540078" y="822823"/>
                    <a:pt x="540033" y="821628"/>
                    <a:pt x="540173" y="819953"/>
                  </a:cubicBezTo>
                  <a:cubicBezTo>
                    <a:pt x="540309" y="818331"/>
                    <a:pt x="540391" y="817124"/>
                    <a:pt x="540326" y="816262"/>
                  </a:cubicBezTo>
                  <a:cubicBezTo>
                    <a:pt x="540261" y="815401"/>
                    <a:pt x="540088" y="814935"/>
                    <a:pt x="539730" y="814527"/>
                  </a:cubicBezTo>
                  <a:cubicBezTo>
                    <a:pt x="539015" y="813712"/>
                    <a:pt x="537018" y="812998"/>
                    <a:pt x="532875" y="811838"/>
                  </a:cubicBezTo>
                  <a:cubicBezTo>
                    <a:pt x="529274" y="810830"/>
                    <a:pt x="526459" y="810309"/>
                    <a:pt x="524230" y="808521"/>
                  </a:cubicBezTo>
                  <a:cubicBezTo>
                    <a:pt x="522000" y="806733"/>
                    <a:pt x="520628" y="803786"/>
                    <a:pt x="519777" y="798417"/>
                  </a:cubicBezTo>
                  <a:cubicBezTo>
                    <a:pt x="518074" y="787679"/>
                    <a:pt x="518242" y="766741"/>
                    <a:pt x="518242" y="722924"/>
                  </a:cubicBezTo>
                  <a:cubicBezTo>
                    <a:pt x="518242" y="683976"/>
                    <a:pt x="518223" y="664545"/>
                    <a:pt x="519650" y="654777"/>
                  </a:cubicBezTo>
                  <a:cubicBezTo>
                    <a:pt x="520362" y="649892"/>
                    <a:pt x="521436" y="647262"/>
                    <a:pt x="523377" y="645965"/>
                  </a:cubicBezTo>
                  <a:cubicBezTo>
                    <a:pt x="525318" y="644667"/>
                    <a:pt x="527662" y="644983"/>
                    <a:pt x="530461" y="645275"/>
                  </a:cubicBezTo>
                  <a:cubicBezTo>
                    <a:pt x="540094" y="646282"/>
                    <a:pt x="546820" y="648269"/>
                    <a:pt x="551678" y="652359"/>
                  </a:cubicBezTo>
                  <a:cubicBezTo>
                    <a:pt x="556536" y="656450"/>
                    <a:pt x="559394" y="662544"/>
                    <a:pt x="561506" y="671439"/>
                  </a:cubicBezTo>
                  <a:cubicBezTo>
                    <a:pt x="562728" y="676584"/>
                    <a:pt x="563567" y="679071"/>
                    <a:pt x="564893" y="680047"/>
                  </a:cubicBezTo>
                  <a:cubicBezTo>
                    <a:pt x="565555" y="680535"/>
                    <a:pt x="566429" y="680779"/>
                    <a:pt x="567829" y="680817"/>
                  </a:cubicBezTo>
                  <a:cubicBezTo>
                    <a:pt x="569228" y="680854"/>
                    <a:pt x="571106" y="680669"/>
                    <a:pt x="573577" y="680367"/>
                  </a:cubicBezTo>
                  <a:cubicBezTo>
                    <a:pt x="575361" y="680149"/>
                    <a:pt x="576671" y="679976"/>
                    <a:pt x="577515" y="679706"/>
                  </a:cubicBezTo>
                  <a:cubicBezTo>
                    <a:pt x="578359" y="679437"/>
                    <a:pt x="578688" y="679184"/>
                    <a:pt x="578960" y="678596"/>
                  </a:cubicBezTo>
                  <a:cubicBezTo>
                    <a:pt x="579504" y="677419"/>
                    <a:pt x="579379" y="674336"/>
                    <a:pt x="578861" y="668176"/>
                  </a:cubicBezTo>
                  <a:cubicBezTo>
                    <a:pt x="578291" y="661397"/>
                    <a:pt x="577311" y="649372"/>
                    <a:pt x="576680" y="641450"/>
                  </a:cubicBezTo>
                  <a:cubicBezTo>
                    <a:pt x="576393" y="637850"/>
                    <a:pt x="576145" y="635338"/>
                    <a:pt x="574887" y="633596"/>
                  </a:cubicBezTo>
                  <a:cubicBezTo>
                    <a:pt x="573272" y="631360"/>
                    <a:pt x="570496" y="630792"/>
                    <a:pt x="569435" y="630420"/>
                  </a:cubicBezTo>
                  <a:cubicBezTo>
                    <a:pt x="568346" y="630089"/>
                    <a:pt x="567567" y="629952"/>
                    <a:pt x="566038" y="629691"/>
                  </a:cubicBezTo>
                  <a:cubicBezTo>
                    <a:pt x="555688" y="627925"/>
                    <a:pt x="534832" y="627905"/>
                    <a:pt x="493209" y="627905"/>
                  </a:cubicBezTo>
                  <a:close/>
                  <a:moveTo>
                    <a:pt x="927594" y="627905"/>
                  </a:moveTo>
                  <a:cubicBezTo>
                    <a:pt x="904556" y="627905"/>
                    <a:pt x="892998" y="627920"/>
                    <a:pt x="887407" y="628700"/>
                  </a:cubicBezTo>
                  <a:cubicBezTo>
                    <a:pt x="884611" y="629090"/>
                    <a:pt x="883437" y="629678"/>
                    <a:pt x="882968" y="630268"/>
                  </a:cubicBezTo>
                  <a:cubicBezTo>
                    <a:pt x="882499" y="630858"/>
                    <a:pt x="882449" y="631799"/>
                    <a:pt x="882449" y="633407"/>
                  </a:cubicBezTo>
                  <a:cubicBezTo>
                    <a:pt x="882449" y="636328"/>
                    <a:pt x="882635" y="637704"/>
                    <a:pt x="883353" y="638536"/>
                  </a:cubicBezTo>
                  <a:cubicBezTo>
                    <a:pt x="884071" y="639368"/>
                    <a:pt x="885702" y="640002"/>
                    <a:pt x="889004" y="640891"/>
                  </a:cubicBezTo>
                  <a:cubicBezTo>
                    <a:pt x="891084" y="641451"/>
                    <a:pt x="893129" y="642330"/>
                    <a:pt x="894803" y="643315"/>
                  </a:cubicBezTo>
                  <a:cubicBezTo>
                    <a:pt x="896477" y="644301"/>
                    <a:pt x="897794" y="645317"/>
                    <a:pt x="898396" y="646567"/>
                  </a:cubicBezTo>
                  <a:cubicBezTo>
                    <a:pt x="898558" y="646902"/>
                    <a:pt x="898578" y="647128"/>
                    <a:pt x="898639" y="647496"/>
                  </a:cubicBezTo>
                  <a:cubicBezTo>
                    <a:pt x="898701" y="647864"/>
                    <a:pt x="898758" y="648326"/>
                    <a:pt x="898818" y="648890"/>
                  </a:cubicBezTo>
                  <a:cubicBezTo>
                    <a:pt x="898933" y="650017"/>
                    <a:pt x="899048" y="651550"/>
                    <a:pt x="899166" y="653448"/>
                  </a:cubicBezTo>
                  <a:cubicBezTo>
                    <a:pt x="899402" y="657246"/>
                    <a:pt x="899642" y="662509"/>
                    <a:pt x="899870" y="668869"/>
                  </a:cubicBezTo>
                  <a:cubicBezTo>
                    <a:pt x="900326" y="681589"/>
                    <a:pt x="900739" y="698683"/>
                    <a:pt x="901002" y="717084"/>
                  </a:cubicBezTo>
                  <a:cubicBezTo>
                    <a:pt x="901481" y="750532"/>
                    <a:pt x="901723" y="767266"/>
                    <a:pt x="902440" y="776841"/>
                  </a:cubicBezTo>
                  <a:cubicBezTo>
                    <a:pt x="903156" y="786416"/>
                    <a:pt x="904279" y="788709"/>
                    <a:pt x="906686" y="793819"/>
                  </a:cubicBezTo>
                  <a:cubicBezTo>
                    <a:pt x="915803" y="813170"/>
                    <a:pt x="933099" y="825026"/>
                    <a:pt x="959133" y="829622"/>
                  </a:cubicBezTo>
                  <a:cubicBezTo>
                    <a:pt x="967421" y="831085"/>
                    <a:pt x="980283" y="831822"/>
                    <a:pt x="989412" y="831353"/>
                  </a:cubicBezTo>
                  <a:cubicBezTo>
                    <a:pt x="1026234" y="829460"/>
                    <a:pt x="1051157" y="814461"/>
                    <a:pt x="1061127" y="788455"/>
                  </a:cubicBezTo>
                  <a:cubicBezTo>
                    <a:pt x="1062962" y="783668"/>
                    <a:pt x="1063933" y="780165"/>
                    <a:pt x="1064586" y="770319"/>
                  </a:cubicBezTo>
                  <a:cubicBezTo>
                    <a:pt x="1065239" y="760473"/>
                    <a:pt x="1065540" y="744370"/>
                    <a:pt x="1065976" y="714696"/>
                  </a:cubicBezTo>
                  <a:cubicBezTo>
                    <a:pt x="1066410" y="685158"/>
                    <a:pt x="1066707" y="669151"/>
                    <a:pt x="1067312" y="659952"/>
                  </a:cubicBezTo>
                  <a:cubicBezTo>
                    <a:pt x="1067614" y="655353"/>
                    <a:pt x="1067987" y="652452"/>
                    <a:pt x="1068520" y="650374"/>
                  </a:cubicBezTo>
                  <a:cubicBezTo>
                    <a:pt x="1069053" y="648296"/>
                    <a:pt x="1069785" y="647024"/>
                    <a:pt x="1070658" y="645914"/>
                  </a:cubicBezTo>
                  <a:cubicBezTo>
                    <a:pt x="1072844" y="643135"/>
                    <a:pt x="1077365" y="640577"/>
                    <a:pt x="1081186" y="639860"/>
                  </a:cubicBezTo>
                  <a:cubicBezTo>
                    <a:pt x="1084069" y="639319"/>
                    <a:pt x="1085445" y="638852"/>
                    <a:pt x="1086046" y="638151"/>
                  </a:cubicBezTo>
                  <a:cubicBezTo>
                    <a:pt x="1086647" y="637449"/>
                    <a:pt x="1086852" y="636096"/>
                    <a:pt x="1086852" y="633273"/>
                  </a:cubicBezTo>
                  <a:cubicBezTo>
                    <a:pt x="1086852" y="631699"/>
                    <a:pt x="1086796" y="630694"/>
                    <a:pt x="1086442" y="630123"/>
                  </a:cubicBezTo>
                  <a:cubicBezTo>
                    <a:pt x="1086087" y="629552"/>
                    <a:pt x="1085313" y="629053"/>
                    <a:pt x="1083222" y="628678"/>
                  </a:cubicBezTo>
                  <a:cubicBezTo>
                    <a:pt x="1079040" y="627929"/>
                    <a:pt x="1070206" y="627905"/>
                    <a:pt x="1052631" y="627905"/>
                  </a:cubicBezTo>
                  <a:cubicBezTo>
                    <a:pt x="1034151" y="627905"/>
                    <a:pt x="1024716" y="627976"/>
                    <a:pt x="1020439" y="628990"/>
                  </a:cubicBezTo>
                  <a:cubicBezTo>
                    <a:pt x="1019370" y="629244"/>
                    <a:pt x="1018638" y="629552"/>
                    <a:pt x="1018174" y="629872"/>
                  </a:cubicBezTo>
                  <a:cubicBezTo>
                    <a:pt x="1017711" y="630193"/>
                    <a:pt x="1017499" y="630499"/>
                    <a:pt x="1017358" y="630918"/>
                  </a:cubicBezTo>
                  <a:cubicBezTo>
                    <a:pt x="1017076" y="631755"/>
                    <a:pt x="1017256" y="633225"/>
                    <a:pt x="1017655" y="635313"/>
                  </a:cubicBezTo>
                  <a:cubicBezTo>
                    <a:pt x="1017878" y="636476"/>
                    <a:pt x="1018465" y="637417"/>
                    <a:pt x="1019641" y="638321"/>
                  </a:cubicBezTo>
                  <a:cubicBezTo>
                    <a:pt x="1020816" y="639226"/>
                    <a:pt x="1022592" y="640051"/>
                    <a:pt x="1025045" y="640786"/>
                  </a:cubicBezTo>
                  <a:cubicBezTo>
                    <a:pt x="1028331" y="641770"/>
                    <a:pt x="1030930" y="642495"/>
                    <a:pt x="1032971" y="644244"/>
                  </a:cubicBezTo>
                  <a:cubicBezTo>
                    <a:pt x="1035012" y="645994"/>
                    <a:pt x="1036305" y="648687"/>
                    <a:pt x="1037097" y="653209"/>
                  </a:cubicBezTo>
                  <a:cubicBezTo>
                    <a:pt x="1038683" y="662252"/>
                    <a:pt x="1038483" y="678993"/>
                    <a:pt x="1038168" y="712747"/>
                  </a:cubicBezTo>
                  <a:cubicBezTo>
                    <a:pt x="1037896" y="741892"/>
                    <a:pt x="1037729" y="756979"/>
                    <a:pt x="1037105" y="765891"/>
                  </a:cubicBezTo>
                  <a:cubicBezTo>
                    <a:pt x="1036481" y="774804"/>
                    <a:pt x="1035337" y="777673"/>
                    <a:pt x="1033265" y="781878"/>
                  </a:cubicBezTo>
                  <a:cubicBezTo>
                    <a:pt x="1029948" y="788610"/>
                    <a:pt x="1025705" y="793530"/>
                    <a:pt x="1020022" y="796831"/>
                  </a:cubicBezTo>
                  <a:cubicBezTo>
                    <a:pt x="1014338" y="800132"/>
                    <a:pt x="1007265" y="801810"/>
                    <a:pt x="998290" y="802253"/>
                  </a:cubicBezTo>
                  <a:cubicBezTo>
                    <a:pt x="979708" y="803171"/>
                    <a:pt x="965743" y="797592"/>
                    <a:pt x="958610" y="786117"/>
                  </a:cubicBezTo>
                  <a:cubicBezTo>
                    <a:pt x="956372" y="782516"/>
                    <a:pt x="955119" y="780345"/>
                    <a:pt x="954484" y="771411"/>
                  </a:cubicBezTo>
                  <a:cubicBezTo>
                    <a:pt x="953849" y="762478"/>
                    <a:pt x="953712" y="746577"/>
                    <a:pt x="953435" y="714791"/>
                  </a:cubicBezTo>
                  <a:cubicBezTo>
                    <a:pt x="953157" y="682972"/>
                    <a:pt x="953015" y="667077"/>
                    <a:pt x="953537" y="658457"/>
                  </a:cubicBezTo>
                  <a:cubicBezTo>
                    <a:pt x="953798" y="654147"/>
                    <a:pt x="954217" y="651634"/>
                    <a:pt x="954931" y="649819"/>
                  </a:cubicBezTo>
                  <a:cubicBezTo>
                    <a:pt x="955645" y="648005"/>
                    <a:pt x="956669" y="646970"/>
                    <a:pt x="957842" y="645798"/>
                  </a:cubicBezTo>
                  <a:cubicBezTo>
                    <a:pt x="960594" y="643046"/>
                    <a:pt x="965236" y="640409"/>
                    <a:pt x="968668" y="639722"/>
                  </a:cubicBezTo>
                  <a:cubicBezTo>
                    <a:pt x="971173" y="639221"/>
                    <a:pt x="972295" y="638784"/>
                    <a:pt x="972762" y="638125"/>
                  </a:cubicBezTo>
                  <a:cubicBezTo>
                    <a:pt x="973228" y="637467"/>
                    <a:pt x="973352" y="636082"/>
                    <a:pt x="973164" y="633302"/>
                  </a:cubicBezTo>
                  <a:cubicBezTo>
                    <a:pt x="973058" y="631736"/>
                    <a:pt x="972963" y="630829"/>
                    <a:pt x="972435" y="630232"/>
                  </a:cubicBezTo>
                  <a:cubicBezTo>
                    <a:pt x="971907" y="629635"/>
                    <a:pt x="970666" y="629059"/>
                    <a:pt x="967840" y="628678"/>
                  </a:cubicBezTo>
                  <a:cubicBezTo>
                    <a:pt x="962189" y="627916"/>
                    <a:pt x="950633" y="627905"/>
                    <a:pt x="927595" y="627905"/>
                  </a:cubicBezTo>
                  <a:close/>
                  <a:moveTo>
                    <a:pt x="1148321" y="627905"/>
                  </a:moveTo>
                  <a:cubicBezTo>
                    <a:pt x="1125484" y="627905"/>
                    <a:pt x="1114023" y="627918"/>
                    <a:pt x="1108482" y="628689"/>
                  </a:cubicBezTo>
                  <a:cubicBezTo>
                    <a:pt x="1105711" y="629075"/>
                    <a:pt x="1104549" y="629659"/>
                    <a:pt x="1104087" y="630239"/>
                  </a:cubicBezTo>
                  <a:cubicBezTo>
                    <a:pt x="1103624" y="630819"/>
                    <a:pt x="1103575" y="631745"/>
                    <a:pt x="1103575" y="633335"/>
                  </a:cubicBezTo>
                  <a:cubicBezTo>
                    <a:pt x="1103575" y="636105"/>
                    <a:pt x="1103788" y="637514"/>
                    <a:pt x="1104482" y="638419"/>
                  </a:cubicBezTo>
                  <a:cubicBezTo>
                    <a:pt x="1105176" y="639325"/>
                    <a:pt x="1106607" y="640024"/>
                    <a:pt x="1109454" y="640964"/>
                  </a:cubicBezTo>
                  <a:cubicBezTo>
                    <a:pt x="1111335" y="641584"/>
                    <a:pt x="1113215" y="642512"/>
                    <a:pt x="1114779" y="643529"/>
                  </a:cubicBezTo>
                  <a:cubicBezTo>
                    <a:pt x="1116342" y="644547"/>
                    <a:pt x="1117591" y="645597"/>
                    <a:pt x="1118219" y="646770"/>
                  </a:cubicBezTo>
                  <a:cubicBezTo>
                    <a:pt x="1118415" y="647136"/>
                    <a:pt x="1118471" y="647452"/>
                    <a:pt x="1118557" y="647914"/>
                  </a:cubicBezTo>
                  <a:cubicBezTo>
                    <a:pt x="1118642" y="648375"/>
                    <a:pt x="1118720" y="648950"/>
                    <a:pt x="1118796" y="649641"/>
                  </a:cubicBezTo>
                  <a:cubicBezTo>
                    <a:pt x="1118947" y="651025"/>
                    <a:pt x="1119083" y="652876"/>
                    <a:pt x="1119213" y="655147"/>
                  </a:cubicBezTo>
                  <a:cubicBezTo>
                    <a:pt x="1119474" y="659688"/>
                    <a:pt x="1119697" y="665893"/>
                    <a:pt x="1119881" y="673210"/>
                  </a:cubicBezTo>
                  <a:cubicBezTo>
                    <a:pt x="1120250" y="687844"/>
                    <a:pt x="1120466" y="706932"/>
                    <a:pt x="1120516" y="726020"/>
                  </a:cubicBezTo>
                  <a:cubicBezTo>
                    <a:pt x="1120567" y="745107"/>
                    <a:pt x="1120451" y="764191"/>
                    <a:pt x="1120161" y="778819"/>
                  </a:cubicBezTo>
                  <a:cubicBezTo>
                    <a:pt x="1120016" y="786133"/>
                    <a:pt x="1119824" y="792331"/>
                    <a:pt x="1119587" y="796867"/>
                  </a:cubicBezTo>
                  <a:cubicBezTo>
                    <a:pt x="1119468" y="799136"/>
                    <a:pt x="1119339" y="800989"/>
                    <a:pt x="1119196" y="802369"/>
                  </a:cubicBezTo>
                  <a:cubicBezTo>
                    <a:pt x="1119123" y="803060"/>
                    <a:pt x="1119051" y="803629"/>
                    <a:pt x="1118967" y="804090"/>
                  </a:cubicBezTo>
                  <a:cubicBezTo>
                    <a:pt x="1118883" y="804550"/>
                    <a:pt x="1118829" y="804865"/>
                    <a:pt x="1118633" y="805233"/>
                  </a:cubicBezTo>
                  <a:cubicBezTo>
                    <a:pt x="1117921" y="806563"/>
                    <a:pt x="1116572" y="807836"/>
                    <a:pt x="1114931" y="809000"/>
                  </a:cubicBezTo>
                  <a:cubicBezTo>
                    <a:pt x="1113290" y="810164"/>
                    <a:pt x="1111356" y="811189"/>
                    <a:pt x="1109454" y="811816"/>
                  </a:cubicBezTo>
                  <a:cubicBezTo>
                    <a:pt x="1106652" y="812741"/>
                    <a:pt x="1105210" y="813450"/>
                    <a:pt x="1104504" y="814339"/>
                  </a:cubicBezTo>
                  <a:cubicBezTo>
                    <a:pt x="1103798" y="815227"/>
                    <a:pt x="1103575" y="816548"/>
                    <a:pt x="1103575" y="819133"/>
                  </a:cubicBezTo>
                  <a:cubicBezTo>
                    <a:pt x="1103575" y="820745"/>
                    <a:pt x="1103712" y="822358"/>
                    <a:pt x="1103927" y="823615"/>
                  </a:cubicBezTo>
                  <a:cubicBezTo>
                    <a:pt x="1104035" y="824244"/>
                    <a:pt x="1104159" y="824784"/>
                    <a:pt x="1104286" y="825176"/>
                  </a:cubicBezTo>
                  <a:cubicBezTo>
                    <a:pt x="1104388" y="825490"/>
                    <a:pt x="1104466" y="825598"/>
                    <a:pt x="1104490" y="825648"/>
                  </a:cubicBezTo>
                  <a:cubicBezTo>
                    <a:pt x="1104634" y="825677"/>
                    <a:pt x="1104843" y="825714"/>
                    <a:pt x="1105132" y="825749"/>
                  </a:cubicBezTo>
                  <a:cubicBezTo>
                    <a:pt x="1105759" y="825826"/>
                    <a:pt x="1106682" y="825904"/>
                    <a:pt x="1107846" y="825978"/>
                  </a:cubicBezTo>
                  <a:cubicBezTo>
                    <a:pt x="1110177" y="826125"/>
                    <a:pt x="1113487" y="826258"/>
                    <a:pt x="1117522" y="826370"/>
                  </a:cubicBezTo>
                  <a:cubicBezTo>
                    <a:pt x="1125593" y="826594"/>
                    <a:pt x="1136564" y="826733"/>
                    <a:pt x="1148480" y="826733"/>
                  </a:cubicBezTo>
                  <a:cubicBezTo>
                    <a:pt x="1170159" y="826733"/>
                    <a:pt x="1181070" y="826864"/>
                    <a:pt x="1186269" y="825862"/>
                  </a:cubicBezTo>
                  <a:cubicBezTo>
                    <a:pt x="1189912" y="825159"/>
                    <a:pt x="1190910" y="821493"/>
                    <a:pt x="1190910" y="820603"/>
                  </a:cubicBezTo>
                  <a:cubicBezTo>
                    <a:pt x="1190910" y="817425"/>
                    <a:pt x="1190719" y="815814"/>
                    <a:pt x="1190017" y="814818"/>
                  </a:cubicBezTo>
                  <a:cubicBezTo>
                    <a:pt x="1189316" y="813822"/>
                    <a:pt x="1187855" y="813088"/>
                    <a:pt x="1184849" y="812002"/>
                  </a:cubicBezTo>
                  <a:cubicBezTo>
                    <a:pt x="1181858" y="810920"/>
                    <a:pt x="1179403" y="809950"/>
                    <a:pt x="1177547" y="807704"/>
                  </a:cubicBezTo>
                  <a:cubicBezTo>
                    <a:pt x="1175692" y="805459"/>
                    <a:pt x="1174547" y="802103"/>
                    <a:pt x="1173805" y="796410"/>
                  </a:cubicBezTo>
                  <a:cubicBezTo>
                    <a:pt x="1172323" y="785025"/>
                    <a:pt x="1172434" y="764038"/>
                    <a:pt x="1172731" y="722772"/>
                  </a:cubicBezTo>
                  <a:cubicBezTo>
                    <a:pt x="1172979" y="688329"/>
                    <a:pt x="1173160" y="670001"/>
                    <a:pt x="1173700" y="659767"/>
                  </a:cubicBezTo>
                  <a:cubicBezTo>
                    <a:pt x="1173970" y="654650"/>
                    <a:pt x="1174324" y="651556"/>
                    <a:pt x="1174851" y="649431"/>
                  </a:cubicBezTo>
                  <a:cubicBezTo>
                    <a:pt x="1175377" y="647306"/>
                    <a:pt x="1176143" y="646112"/>
                    <a:pt x="1177036" y="645126"/>
                  </a:cubicBezTo>
                  <a:cubicBezTo>
                    <a:pt x="1178079" y="643974"/>
                    <a:pt x="1179355" y="642949"/>
                    <a:pt x="1180614" y="642187"/>
                  </a:cubicBezTo>
                  <a:cubicBezTo>
                    <a:pt x="1181873" y="641424"/>
                    <a:pt x="1183075" y="640895"/>
                    <a:pt x="1184222" y="640884"/>
                  </a:cubicBezTo>
                  <a:cubicBezTo>
                    <a:pt x="1186479" y="640862"/>
                    <a:pt x="1187924" y="640350"/>
                    <a:pt x="1189070" y="639156"/>
                  </a:cubicBezTo>
                  <a:cubicBezTo>
                    <a:pt x="1190217" y="637963"/>
                    <a:pt x="1191096" y="635947"/>
                    <a:pt x="1191774" y="632819"/>
                  </a:cubicBezTo>
                  <a:cubicBezTo>
                    <a:pt x="1191938" y="632065"/>
                    <a:pt x="1192068" y="631434"/>
                    <a:pt x="1192097" y="630965"/>
                  </a:cubicBezTo>
                  <a:cubicBezTo>
                    <a:pt x="1192127" y="630496"/>
                    <a:pt x="1192069" y="630227"/>
                    <a:pt x="1191937" y="630014"/>
                  </a:cubicBezTo>
                  <a:cubicBezTo>
                    <a:pt x="1191672" y="629589"/>
                    <a:pt x="1190684" y="629015"/>
                    <a:pt x="1187996" y="628649"/>
                  </a:cubicBezTo>
                  <a:cubicBezTo>
                    <a:pt x="1182619" y="627918"/>
                    <a:pt x="1171157" y="627905"/>
                    <a:pt x="1148320" y="627905"/>
                  </a:cubicBezTo>
                  <a:close/>
                  <a:moveTo>
                    <a:pt x="1297056" y="627905"/>
                  </a:moveTo>
                  <a:cubicBezTo>
                    <a:pt x="1258650" y="627905"/>
                    <a:pt x="1239398" y="627939"/>
                    <a:pt x="1229889" y="630032"/>
                  </a:cubicBezTo>
                  <a:cubicBezTo>
                    <a:pt x="1225134" y="631079"/>
                    <a:pt x="1222944" y="632540"/>
                    <a:pt x="1221719" y="634688"/>
                  </a:cubicBezTo>
                  <a:cubicBezTo>
                    <a:pt x="1220495" y="636837"/>
                    <a:pt x="1220224" y="639936"/>
                    <a:pt x="1219908" y="644234"/>
                  </a:cubicBezTo>
                  <a:cubicBezTo>
                    <a:pt x="1219214" y="653693"/>
                    <a:pt x="1218134" y="667123"/>
                    <a:pt x="1217506" y="674099"/>
                  </a:cubicBezTo>
                  <a:cubicBezTo>
                    <a:pt x="1217221" y="677265"/>
                    <a:pt x="1217009" y="679634"/>
                    <a:pt x="1216976" y="681347"/>
                  </a:cubicBezTo>
                  <a:cubicBezTo>
                    <a:pt x="1216943" y="683059"/>
                    <a:pt x="1217128" y="684085"/>
                    <a:pt x="1217401" y="684559"/>
                  </a:cubicBezTo>
                  <a:cubicBezTo>
                    <a:pt x="1217674" y="685032"/>
                    <a:pt x="1217994" y="685209"/>
                    <a:pt x="1218972" y="685310"/>
                  </a:cubicBezTo>
                  <a:cubicBezTo>
                    <a:pt x="1219950" y="685411"/>
                    <a:pt x="1221456" y="685316"/>
                    <a:pt x="1223483" y="685168"/>
                  </a:cubicBezTo>
                  <a:cubicBezTo>
                    <a:pt x="1227127" y="684906"/>
                    <a:pt x="1229061" y="684571"/>
                    <a:pt x="1230023" y="683931"/>
                  </a:cubicBezTo>
                  <a:cubicBezTo>
                    <a:pt x="1230505" y="683611"/>
                    <a:pt x="1230815" y="683228"/>
                    <a:pt x="1231108" y="682570"/>
                  </a:cubicBezTo>
                  <a:cubicBezTo>
                    <a:pt x="1231402" y="681912"/>
                    <a:pt x="1231647" y="680984"/>
                    <a:pt x="1231903" y="679746"/>
                  </a:cubicBezTo>
                  <a:cubicBezTo>
                    <a:pt x="1232820" y="675325"/>
                    <a:pt x="1234987" y="670122"/>
                    <a:pt x="1237623" y="665440"/>
                  </a:cubicBezTo>
                  <a:cubicBezTo>
                    <a:pt x="1240259" y="660757"/>
                    <a:pt x="1243332" y="656615"/>
                    <a:pt x="1246246" y="654323"/>
                  </a:cubicBezTo>
                  <a:cubicBezTo>
                    <a:pt x="1249117" y="652065"/>
                    <a:pt x="1254352" y="649471"/>
                    <a:pt x="1258230" y="648360"/>
                  </a:cubicBezTo>
                  <a:cubicBezTo>
                    <a:pt x="1260402" y="647738"/>
                    <a:pt x="1264533" y="647166"/>
                    <a:pt x="1269655" y="646633"/>
                  </a:cubicBezTo>
                  <a:cubicBezTo>
                    <a:pt x="1274777" y="646099"/>
                    <a:pt x="1280838" y="645628"/>
                    <a:pt x="1286651" y="645282"/>
                  </a:cubicBezTo>
                  <a:cubicBezTo>
                    <a:pt x="1292464" y="644937"/>
                    <a:pt x="1298023" y="644717"/>
                    <a:pt x="1302152" y="644702"/>
                  </a:cubicBezTo>
                  <a:cubicBezTo>
                    <a:pt x="1304217" y="644694"/>
                    <a:pt x="1305921" y="644737"/>
                    <a:pt x="1307150" y="644843"/>
                  </a:cubicBezTo>
                  <a:cubicBezTo>
                    <a:pt x="1307764" y="644896"/>
                    <a:pt x="1308253" y="644958"/>
                    <a:pt x="1308663" y="645065"/>
                  </a:cubicBezTo>
                  <a:cubicBezTo>
                    <a:pt x="1308868" y="645118"/>
                    <a:pt x="1309051" y="645175"/>
                    <a:pt x="1309265" y="645304"/>
                  </a:cubicBezTo>
                  <a:cubicBezTo>
                    <a:pt x="1309479" y="645434"/>
                    <a:pt x="1309835" y="645752"/>
                    <a:pt x="1309835" y="646259"/>
                  </a:cubicBezTo>
                  <a:cubicBezTo>
                    <a:pt x="1309835" y="646672"/>
                    <a:pt x="1309766" y="646642"/>
                    <a:pt x="1309726" y="646741"/>
                  </a:cubicBezTo>
                  <a:cubicBezTo>
                    <a:pt x="1309685" y="646841"/>
                    <a:pt x="1309640" y="646943"/>
                    <a:pt x="1309581" y="647064"/>
                  </a:cubicBezTo>
                  <a:cubicBezTo>
                    <a:pt x="1309464" y="647308"/>
                    <a:pt x="1309300" y="647621"/>
                    <a:pt x="1309087" y="648019"/>
                  </a:cubicBezTo>
                  <a:cubicBezTo>
                    <a:pt x="1308662" y="648815"/>
                    <a:pt x="1308040" y="649933"/>
                    <a:pt x="1307243" y="651343"/>
                  </a:cubicBezTo>
                  <a:cubicBezTo>
                    <a:pt x="1305650" y="654165"/>
                    <a:pt x="1303350" y="658157"/>
                    <a:pt x="1300511" y="663026"/>
                  </a:cubicBezTo>
                  <a:cubicBezTo>
                    <a:pt x="1294834" y="672765"/>
                    <a:pt x="1287006" y="686017"/>
                    <a:pt x="1278394" y="700441"/>
                  </a:cubicBezTo>
                  <a:cubicBezTo>
                    <a:pt x="1253209" y="742622"/>
                    <a:pt x="1236448" y="770845"/>
                    <a:pt x="1225951" y="788814"/>
                  </a:cubicBezTo>
                  <a:cubicBezTo>
                    <a:pt x="1220702" y="797798"/>
                    <a:pt x="1217019" y="804219"/>
                    <a:pt x="1214635" y="808532"/>
                  </a:cubicBezTo>
                  <a:cubicBezTo>
                    <a:pt x="1213442" y="810688"/>
                    <a:pt x="1212571" y="812319"/>
                    <a:pt x="1212000" y="813468"/>
                  </a:cubicBezTo>
                  <a:cubicBezTo>
                    <a:pt x="1211714" y="814042"/>
                    <a:pt x="1211503" y="814500"/>
                    <a:pt x="1211365" y="814829"/>
                  </a:cubicBezTo>
                  <a:cubicBezTo>
                    <a:pt x="1211253" y="815096"/>
                    <a:pt x="1211194" y="815308"/>
                    <a:pt x="1211179" y="815344"/>
                  </a:cubicBezTo>
                  <a:lnTo>
                    <a:pt x="1211179" y="815348"/>
                  </a:lnTo>
                  <a:cubicBezTo>
                    <a:pt x="1211050" y="816378"/>
                    <a:pt x="1211008" y="819741"/>
                    <a:pt x="1211129" y="822512"/>
                  </a:cubicBezTo>
                  <a:cubicBezTo>
                    <a:pt x="1211156" y="823151"/>
                    <a:pt x="1211194" y="823620"/>
                    <a:pt x="1211303" y="823920"/>
                  </a:cubicBezTo>
                  <a:cubicBezTo>
                    <a:pt x="1211413" y="824220"/>
                    <a:pt x="1211543" y="824417"/>
                    <a:pt x="1212040" y="824693"/>
                  </a:cubicBezTo>
                  <a:cubicBezTo>
                    <a:pt x="1213033" y="825246"/>
                    <a:pt x="1215523" y="825777"/>
                    <a:pt x="1220543" y="826094"/>
                  </a:cubicBezTo>
                  <a:cubicBezTo>
                    <a:pt x="1230584" y="826727"/>
                    <a:pt x="1250783" y="826733"/>
                    <a:pt x="1291144" y="826733"/>
                  </a:cubicBezTo>
                  <a:cubicBezTo>
                    <a:pt x="1313338" y="826733"/>
                    <a:pt x="1333618" y="826564"/>
                    <a:pt x="1348407" y="826294"/>
                  </a:cubicBezTo>
                  <a:cubicBezTo>
                    <a:pt x="1355802" y="826159"/>
                    <a:pt x="1361825" y="826000"/>
                    <a:pt x="1366020" y="825822"/>
                  </a:cubicBezTo>
                  <a:cubicBezTo>
                    <a:pt x="1368118" y="825733"/>
                    <a:pt x="1369762" y="825641"/>
                    <a:pt x="1370876" y="825546"/>
                  </a:cubicBezTo>
                  <a:cubicBezTo>
                    <a:pt x="1371414" y="825500"/>
                    <a:pt x="1371815" y="825454"/>
                    <a:pt x="1372081" y="825412"/>
                  </a:cubicBezTo>
                  <a:cubicBezTo>
                    <a:pt x="1372120" y="825310"/>
                    <a:pt x="1372122" y="825319"/>
                    <a:pt x="1372172" y="825136"/>
                  </a:cubicBezTo>
                  <a:cubicBezTo>
                    <a:pt x="1372273" y="824772"/>
                    <a:pt x="1372393" y="824266"/>
                    <a:pt x="1372524" y="823648"/>
                  </a:cubicBezTo>
                  <a:cubicBezTo>
                    <a:pt x="1372786" y="822413"/>
                    <a:pt x="1373095" y="820726"/>
                    <a:pt x="1373435" y="818719"/>
                  </a:cubicBezTo>
                  <a:cubicBezTo>
                    <a:pt x="1374116" y="814706"/>
                    <a:pt x="1374915" y="809414"/>
                    <a:pt x="1375693" y="803828"/>
                  </a:cubicBezTo>
                  <a:cubicBezTo>
                    <a:pt x="1377247" y="792658"/>
                    <a:pt x="1378720" y="780277"/>
                    <a:pt x="1379021" y="774653"/>
                  </a:cubicBezTo>
                  <a:cubicBezTo>
                    <a:pt x="1379145" y="772330"/>
                    <a:pt x="1379234" y="770600"/>
                    <a:pt x="1379173" y="769368"/>
                  </a:cubicBezTo>
                  <a:cubicBezTo>
                    <a:pt x="1379112" y="768137"/>
                    <a:pt x="1378905" y="767472"/>
                    <a:pt x="1378592" y="767093"/>
                  </a:cubicBezTo>
                  <a:cubicBezTo>
                    <a:pt x="1378280" y="766713"/>
                    <a:pt x="1377746" y="766442"/>
                    <a:pt x="1376640" y="766236"/>
                  </a:cubicBezTo>
                  <a:cubicBezTo>
                    <a:pt x="1375533" y="766030"/>
                    <a:pt x="1373932" y="765922"/>
                    <a:pt x="1371780" y="765783"/>
                  </a:cubicBezTo>
                  <a:cubicBezTo>
                    <a:pt x="1369628" y="765643"/>
                    <a:pt x="1368033" y="765542"/>
                    <a:pt x="1366866" y="765612"/>
                  </a:cubicBezTo>
                  <a:cubicBezTo>
                    <a:pt x="1365699" y="765682"/>
                    <a:pt x="1365013" y="765894"/>
                    <a:pt x="1364442" y="766334"/>
                  </a:cubicBezTo>
                  <a:cubicBezTo>
                    <a:pt x="1363298" y="767213"/>
                    <a:pt x="1362374" y="769529"/>
                    <a:pt x="1360638" y="774453"/>
                  </a:cubicBezTo>
                  <a:cubicBezTo>
                    <a:pt x="1356315" y="786717"/>
                    <a:pt x="1345008" y="798717"/>
                    <a:pt x="1334278" y="802217"/>
                  </a:cubicBezTo>
                  <a:cubicBezTo>
                    <a:pt x="1332020" y="802954"/>
                    <a:pt x="1327310" y="803646"/>
                    <a:pt x="1321271" y="804282"/>
                  </a:cubicBezTo>
                  <a:cubicBezTo>
                    <a:pt x="1315232" y="804918"/>
                    <a:pt x="1307943" y="805460"/>
                    <a:pt x="1300838" y="805756"/>
                  </a:cubicBezTo>
                  <a:cubicBezTo>
                    <a:pt x="1293408" y="806064"/>
                    <a:pt x="1287919" y="806499"/>
                    <a:pt x="1284067" y="806511"/>
                  </a:cubicBezTo>
                  <a:cubicBezTo>
                    <a:pt x="1282141" y="806516"/>
                    <a:pt x="1280626" y="806422"/>
                    <a:pt x="1279418" y="806108"/>
                  </a:cubicBezTo>
                  <a:cubicBezTo>
                    <a:pt x="1278210" y="805793"/>
                    <a:pt x="1277212" y="805170"/>
                    <a:pt x="1276790" y="804141"/>
                  </a:cubicBezTo>
                  <a:cubicBezTo>
                    <a:pt x="1276369" y="803111"/>
                    <a:pt x="1276546" y="801948"/>
                    <a:pt x="1277015" y="800598"/>
                  </a:cubicBezTo>
                  <a:cubicBezTo>
                    <a:pt x="1277485" y="799248"/>
                    <a:pt x="1278286" y="797654"/>
                    <a:pt x="1279396" y="795688"/>
                  </a:cubicBezTo>
                  <a:cubicBezTo>
                    <a:pt x="1281616" y="791755"/>
                    <a:pt x="1285077" y="786350"/>
                    <a:pt x="1289580" y="778870"/>
                  </a:cubicBezTo>
                  <a:cubicBezTo>
                    <a:pt x="1296907" y="766698"/>
                    <a:pt x="1315664" y="734664"/>
                    <a:pt x="1333084" y="704720"/>
                  </a:cubicBezTo>
                  <a:cubicBezTo>
                    <a:pt x="1341795" y="689747"/>
                    <a:pt x="1350175" y="675295"/>
                    <a:pt x="1356624" y="664104"/>
                  </a:cubicBezTo>
                  <a:cubicBezTo>
                    <a:pt x="1363073" y="652913"/>
                    <a:pt x="1367622" y="644920"/>
                    <a:pt x="1368575" y="643080"/>
                  </a:cubicBezTo>
                  <a:cubicBezTo>
                    <a:pt x="1370314" y="639723"/>
                    <a:pt x="1372049" y="634542"/>
                    <a:pt x="1372350" y="631978"/>
                  </a:cubicBezTo>
                  <a:cubicBezTo>
                    <a:pt x="1372424" y="631339"/>
                    <a:pt x="1372458" y="630856"/>
                    <a:pt x="1372404" y="630573"/>
                  </a:cubicBezTo>
                  <a:cubicBezTo>
                    <a:pt x="1372350" y="630290"/>
                    <a:pt x="1372302" y="630162"/>
                    <a:pt x="1371914" y="629912"/>
                  </a:cubicBezTo>
                  <a:cubicBezTo>
                    <a:pt x="1371138" y="629413"/>
                    <a:pt x="1368854" y="628857"/>
                    <a:pt x="1364133" y="628541"/>
                  </a:cubicBezTo>
                  <a:cubicBezTo>
                    <a:pt x="1354689" y="627907"/>
                    <a:pt x="1335462" y="627905"/>
                    <a:pt x="1297056" y="627905"/>
                  </a:cubicBezTo>
                  <a:close/>
                  <a:moveTo>
                    <a:pt x="754375" y="641370"/>
                  </a:moveTo>
                  <a:cubicBezTo>
                    <a:pt x="756443" y="641364"/>
                    <a:pt x="758563" y="641518"/>
                    <a:pt x="760737" y="641834"/>
                  </a:cubicBezTo>
                  <a:cubicBezTo>
                    <a:pt x="777173" y="644226"/>
                    <a:pt x="790038" y="654959"/>
                    <a:pt x="798391" y="672117"/>
                  </a:cubicBezTo>
                  <a:cubicBezTo>
                    <a:pt x="806743" y="689275"/>
                    <a:pt x="810674" y="712865"/>
                    <a:pt x="809482" y="741292"/>
                  </a:cubicBezTo>
                  <a:cubicBezTo>
                    <a:pt x="808740" y="758977"/>
                    <a:pt x="806300" y="773087"/>
                    <a:pt x="802027" y="783845"/>
                  </a:cubicBezTo>
                  <a:cubicBezTo>
                    <a:pt x="797754" y="794603"/>
                    <a:pt x="791611" y="802032"/>
                    <a:pt x="783529" y="806155"/>
                  </a:cubicBezTo>
                  <a:cubicBezTo>
                    <a:pt x="778520" y="808710"/>
                    <a:pt x="771476" y="809959"/>
                    <a:pt x="764315" y="810005"/>
                  </a:cubicBezTo>
                  <a:cubicBezTo>
                    <a:pt x="757154" y="810052"/>
                    <a:pt x="749887" y="808888"/>
                    <a:pt x="744452" y="806419"/>
                  </a:cubicBezTo>
                  <a:cubicBezTo>
                    <a:pt x="724028" y="797143"/>
                    <a:pt x="710853" y="769083"/>
                    <a:pt x="708504" y="731093"/>
                  </a:cubicBezTo>
                  <a:cubicBezTo>
                    <a:pt x="706714" y="702156"/>
                    <a:pt x="710977" y="678683"/>
                    <a:pt x="720092" y="662957"/>
                  </a:cubicBezTo>
                  <a:cubicBezTo>
                    <a:pt x="728068" y="649197"/>
                    <a:pt x="739895" y="641407"/>
                    <a:pt x="754375" y="641370"/>
                  </a:cubicBezTo>
                  <a:close/>
                  <a:moveTo>
                    <a:pt x="199930" y="769034"/>
                  </a:moveTo>
                  <a:cubicBezTo>
                    <a:pt x="199997" y="773408"/>
                    <a:pt x="199967" y="781985"/>
                    <a:pt x="200065" y="785311"/>
                  </a:cubicBezTo>
                  <a:cubicBezTo>
                    <a:pt x="200246" y="791491"/>
                    <a:pt x="200482" y="795961"/>
                    <a:pt x="200783" y="799052"/>
                  </a:cubicBezTo>
                  <a:cubicBezTo>
                    <a:pt x="200794" y="799162"/>
                    <a:pt x="200808" y="799206"/>
                    <a:pt x="200819" y="799313"/>
                  </a:cubicBezTo>
                  <a:cubicBezTo>
                    <a:pt x="200204" y="797255"/>
                    <a:pt x="200243" y="777342"/>
                    <a:pt x="199930" y="769034"/>
                  </a:cubicBezTo>
                  <a:close/>
                  <a:moveTo>
                    <a:pt x="701928" y="817794"/>
                  </a:moveTo>
                  <a:cubicBezTo>
                    <a:pt x="701974" y="817820"/>
                    <a:pt x="702066" y="817387"/>
                    <a:pt x="702112" y="817413"/>
                  </a:cubicBezTo>
                  <a:cubicBezTo>
                    <a:pt x="702066" y="817387"/>
                    <a:pt x="701981" y="817802"/>
                    <a:pt x="701928" y="817794"/>
                  </a:cubicBezTo>
                  <a:close/>
                  <a:moveTo>
                    <a:pt x="1121736" y="873496"/>
                  </a:moveTo>
                  <a:cubicBezTo>
                    <a:pt x="1121671" y="873542"/>
                    <a:pt x="1121585" y="873607"/>
                    <a:pt x="1121504" y="873685"/>
                  </a:cubicBezTo>
                  <a:cubicBezTo>
                    <a:pt x="1121276" y="873901"/>
                    <a:pt x="1120964" y="874225"/>
                    <a:pt x="1120589" y="874636"/>
                  </a:cubicBezTo>
                  <a:cubicBezTo>
                    <a:pt x="1119839" y="875457"/>
                    <a:pt x="1118837" y="876627"/>
                    <a:pt x="1117667" y="878047"/>
                  </a:cubicBezTo>
                  <a:cubicBezTo>
                    <a:pt x="1115329" y="880888"/>
                    <a:pt x="1112311" y="884736"/>
                    <a:pt x="1109189" y="888892"/>
                  </a:cubicBezTo>
                  <a:cubicBezTo>
                    <a:pt x="1102880" y="897291"/>
                    <a:pt x="1091663" y="909824"/>
                    <a:pt x="1084133" y="916884"/>
                  </a:cubicBezTo>
                  <a:cubicBezTo>
                    <a:pt x="1080407" y="920377"/>
                    <a:pt x="1076867" y="923808"/>
                    <a:pt x="1074170" y="926513"/>
                  </a:cubicBezTo>
                  <a:cubicBezTo>
                    <a:pt x="1072822" y="927866"/>
                    <a:pt x="1071682" y="929040"/>
                    <a:pt x="1070842" y="929943"/>
                  </a:cubicBezTo>
                  <a:cubicBezTo>
                    <a:pt x="1070002" y="930846"/>
                    <a:pt x="1069419" y="931565"/>
                    <a:pt x="1069358" y="931667"/>
                  </a:cubicBezTo>
                  <a:cubicBezTo>
                    <a:pt x="1069215" y="931904"/>
                    <a:pt x="1069170" y="932603"/>
                    <a:pt x="1069550" y="933543"/>
                  </a:cubicBezTo>
                  <a:cubicBezTo>
                    <a:pt x="1069931" y="934483"/>
                    <a:pt x="1070671" y="935597"/>
                    <a:pt x="1071673" y="936599"/>
                  </a:cubicBezTo>
                  <a:cubicBezTo>
                    <a:pt x="1073738" y="938664"/>
                    <a:pt x="1074763" y="939447"/>
                    <a:pt x="1078043" y="939165"/>
                  </a:cubicBezTo>
                  <a:cubicBezTo>
                    <a:pt x="1081322" y="938883"/>
                    <a:pt x="1086785" y="937284"/>
                    <a:pt x="1096792" y="934127"/>
                  </a:cubicBezTo>
                  <a:cubicBezTo>
                    <a:pt x="1117724" y="927523"/>
                    <a:pt x="1135973" y="917026"/>
                    <a:pt x="1151725" y="902527"/>
                  </a:cubicBezTo>
                  <a:cubicBezTo>
                    <a:pt x="1153868" y="900554"/>
                    <a:pt x="1155819" y="898504"/>
                    <a:pt x="1157216" y="896822"/>
                  </a:cubicBezTo>
                  <a:cubicBezTo>
                    <a:pt x="1157914" y="895980"/>
                    <a:pt x="1158475" y="895231"/>
                    <a:pt x="1158842" y="894648"/>
                  </a:cubicBezTo>
                  <a:cubicBezTo>
                    <a:pt x="1159064" y="894295"/>
                    <a:pt x="1159192" y="893969"/>
                    <a:pt x="1159259" y="893798"/>
                  </a:cubicBezTo>
                  <a:cubicBezTo>
                    <a:pt x="1159237" y="893764"/>
                    <a:pt x="1159209" y="893728"/>
                    <a:pt x="1159172" y="893690"/>
                  </a:cubicBezTo>
                  <a:cubicBezTo>
                    <a:pt x="1158961" y="893470"/>
                    <a:pt x="1158596" y="893154"/>
                    <a:pt x="1158119" y="892786"/>
                  </a:cubicBezTo>
                  <a:cubicBezTo>
                    <a:pt x="1157166" y="892049"/>
                    <a:pt x="1155758" y="891094"/>
                    <a:pt x="1154055" y="890017"/>
                  </a:cubicBezTo>
                  <a:cubicBezTo>
                    <a:pt x="1150647" y="887863"/>
                    <a:pt x="1146050" y="885210"/>
                    <a:pt x="1141374" y="882667"/>
                  </a:cubicBezTo>
                  <a:cubicBezTo>
                    <a:pt x="1136697" y="880125"/>
                    <a:pt x="1131938" y="877690"/>
                    <a:pt x="1128203" y="875960"/>
                  </a:cubicBezTo>
                  <a:cubicBezTo>
                    <a:pt x="1126336" y="875096"/>
                    <a:pt x="1124721" y="874406"/>
                    <a:pt x="1123525" y="873975"/>
                  </a:cubicBezTo>
                  <a:cubicBezTo>
                    <a:pt x="1122927" y="873760"/>
                    <a:pt x="1122432" y="873608"/>
                    <a:pt x="1122088" y="873532"/>
                  </a:cubicBezTo>
                  <a:cubicBezTo>
                    <a:pt x="1121943" y="873500"/>
                    <a:pt x="1121815" y="873496"/>
                    <a:pt x="1121736" y="873496"/>
                  </a:cubicBezTo>
                  <a:close/>
                  <a:moveTo>
                    <a:pt x="626761" y="947523"/>
                  </a:moveTo>
                  <a:cubicBezTo>
                    <a:pt x="626136" y="947563"/>
                    <a:pt x="624180" y="947754"/>
                    <a:pt x="621571" y="948060"/>
                  </a:cubicBezTo>
                  <a:cubicBezTo>
                    <a:pt x="618625" y="948405"/>
                    <a:pt x="614707" y="948893"/>
                    <a:pt x="610302" y="949461"/>
                  </a:cubicBezTo>
                  <a:cubicBezTo>
                    <a:pt x="601492" y="950597"/>
                    <a:pt x="590728" y="952052"/>
                    <a:pt x="581845" y="953337"/>
                  </a:cubicBezTo>
                  <a:cubicBezTo>
                    <a:pt x="574558" y="954391"/>
                    <a:pt x="570878" y="955032"/>
                    <a:pt x="569585" y="955834"/>
                  </a:cubicBezTo>
                  <a:cubicBezTo>
                    <a:pt x="568939" y="956235"/>
                    <a:pt x="568811" y="956496"/>
                    <a:pt x="568754" y="957206"/>
                  </a:cubicBezTo>
                  <a:cubicBezTo>
                    <a:pt x="568698" y="957916"/>
                    <a:pt x="568877" y="959051"/>
                    <a:pt x="569153" y="960614"/>
                  </a:cubicBezTo>
                  <a:cubicBezTo>
                    <a:pt x="569760" y="964052"/>
                    <a:pt x="570763" y="969760"/>
                    <a:pt x="571382" y="973302"/>
                  </a:cubicBezTo>
                  <a:cubicBezTo>
                    <a:pt x="571997" y="976826"/>
                    <a:pt x="571085" y="981843"/>
                    <a:pt x="566308" y="995956"/>
                  </a:cubicBezTo>
                  <a:cubicBezTo>
                    <a:pt x="561531" y="1010069"/>
                    <a:pt x="552832" y="1033334"/>
                    <a:pt x="537665" y="1073275"/>
                  </a:cubicBezTo>
                  <a:cubicBezTo>
                    <a:pt x="533205" y="1085022"/>
                    <a:pt x="523728" y="1110320"/>
                    <a:pt x="516608" y="1129485"/>
                  </a:cubicBezTo>
                  <a:cubicBezTo>
                    <a:pt x="508371" y="1151660"/>
                    <a:pt x="503316" y="1164396"/>
                    <a:pt x="498767" y="1172318"/>
                  </a:cubicBezTo>
                  <a:cubicBezTo>
                    <a:pt x="494217" y="1180241"/>
                    <a:pt x="490035" y="1183367"/>
                    <a:pt x="483999" y="1185917"/>
                  </a:cubicBezTo>
                  <a:cubicBezTo>
                    <a:pt x="479771" y="1187703"/>
                    <a:pt x="477614" y="1188784"/>
                    <a:pt x="476632" y="1189931"/>
                  </a:cubicBezTo>
                  <a:cubicBezTo>
                    <a:pt x="476140" y="1190505"/>
                    <a:pt x="475876" y="1191099"/>
                    <a:pt x="475710" y="1191996"/>
                  </a:cubicBezTo>
                  <a:cubicBezTo>
                    <a:pt x="475542" y="1192893"/>
                    <a:pt x="475503" y="1194078"/>
                    <a:pt x="475503" y="1195644"/>
                  </a:cubicBezTo>
                  <a:cubicBezTo>
                    <a:pt x="475503" y="1197453"/>
                    <a:pt x="475648" y="1199250"/>
                    <a:pt x="475873" y="1200648"/>
                  </a:cubicBezTo>
                  <a:cubicBezTo>
                    <a:pt x="475986" y="1201347"/>
                    <a:pt x="476119" y="1201948"/>
                    <a:pt x="476254" y="1202383"/>
                  </a:cubicBezTo>
                  <a:cubicBezTo>
                    <a:pt x="476367" y="1202748"/>
                    <a:pt x="476468" y="1202892"/>
                    <a:pt x="476483" y="1202931"/>
                  </a:cubicBezTo>
                  <a:cubicBezTo>
                    <a:pt x="476620" y="1202961"/>
                    <a:pt x="476817" y="1202994"/>
                    <a:pt x="477093" y="1203029"/>
                  </a:cubicBezTo>
                  <a:cubicBezTo>
                    <a:pt x="477696" y="1203106"/>
                    <a:pt x="478583" y="1203182"/>
                    <a:pt x="479702" y="1203254"/>
                  </a:cubicBezTo>
                  <a:cubicBezTo>
                    <a:pt x="481940" y="1203398"/>
                    <a:pt x="485116" y="1203524"/>
                    <a:pt x="488982" y="1203624"/>
                  </a:cubicBezTo>
                  <a:cubicBezTo>
                    <a:pt x="496715" y="1203825"/>
                    <a:pt x="507216" y="1203926"/>
                    <a:pt x="518604" y="1203875"/>
                  </a:cubicBezTo>
                  <a:cubicBezTo>
                    <a:pt x="539326" y="1203782"/>
                    <a:pt x="549737" y="1203707"/>
                    <a:pt x="554690" y="1202724"/>
                  </a:cubicBezTo>
                  <a:cubicBezTo>
                    <a:pt x="557167" y="1202233"/>
                    <a:pt x="558124" y="1201596"/>
                    <a:pt x="558596" y="1200772"/>
                  </a:cubicBezTo>
                  <a:cubicBezTo>
                    <a:pt x="559410" y="1199348"/>
                    <a:pt x="559089" y="1194440"/>
                    <a:pt x="558737" y="1191949"/>
                  </a:cubicBezTo>
                  <a:cubicBezTo>
                    <a:pt x="558244" y="1190272"/>
                    <a:pt x="556751" y="1189104"/>
                    <a:pt x="556244" y="1188737"/>
                  </a:cubicBezTo>
                  <a:cubicBezTo>
                    <a:pt x="556244" y="1188737"/>
                    <a:pt x="554107" y="1187490"/>
                    <a:pt x="550881" y="1187224"/>
                  </a:cubicBezTo>
                  <a:cubicBezTo>
                    <a:pt x="547670" y="1186958"/>
                    <a:pt x="544273" y="1184913"/>
                    <a:pt x="541568" y="1181907"/>
                  </a:cubicBezTo>
                  <a:cubicBezTo>
                    <a:pt x="538863" y="1178901"/>
                    <a:pt x="536825" y="1175140"/>
                    <a:pt x="536825" y="1171705"/>
                  </a:cubicBezTo>
                  <a:cubicBezTo>
                    <a:pt x="536825" y="1170033"/>
                    <a:pt x="537491" y="1167136"/>
                    <a:pt x="538512" y="1163372"/>
                  </a:cubicBezTo>
                  <a:cubicBezTo>
                    <a:pt x="539533" y="1159608"/>
                    <a:pt x="540927" y="1155083"/>
                    <a:pt x="542421" y="1150597"/>
                  </a:cubicBezTo>
                  <a:cubicBezTo>
                    <a:pt x="543915" y="1146110"/>
                    <a:pt x="545510" y="1141664"/>
                    <a:pt x="546943" y="1138057"/>
                  </a:cubicBezTo>
                  <a:cubicBezTo>
                    <a:pt x="548376" y="1134451"/>
                    <a:pt x="549560" y="1131763"/>
                    <a:pt x="550561" y="1130450"/>
                  </a:cubicBezTo>
                  <a:cubicBezTo>
                    <a:pt x="551225" y="1129581"/>
                    <a:pt x="552267" y="1129322"/>
                    <a:pt x="553915" y="1129010"/>
                  </a:cubicBezTo>
                  <a:cubicBezTo>
                    <a:pt x="555563" y="1128697"/>
                    <a:pt x="557860" y="1128460"/>
                    <a:pt x="560981" y="1128277"/>
                  </a:cubicBezTo>
                  <a:cubicBezTo>
                    <a:pt x="567225" y="1127909"/>
                    <a:pt x="576762" y="1127761"/>
                    <a:pt x="590745" y="1127761"/>
                  </a:cubicBezTo>
                  <a:cubicBezTo>
                    <a:pt x="609581" y="1127761"/>
                    <a:pt x="619040" y="1127680"/>
                    <a:pt x="625071" y="1130559"/>
                  </a:cubicBezTo>
                  <a:cubicBezTo>
                    <a:pt x="628086" y="1131999"/>
                    <a:pt x="630158" y="1134226"/>
                    <a:pt x="631887" y="1137379"/>
                  </a:cubicBezTo>
                  <a:cubicBezTo>
                    <a:pt x="633615" y="1140532"/>
                    <a:pt x="635057" y="1144620"/>
                    <a:pt x="636979" y="1150034"/>
                  </a:cubicBezTo>
                  <a:cubicBezTo>
                    <a:pt x="641955" y="1164057"/>
                    <a:pt x="644444" y="1171662"/>
                    <a:pt x="643047" y="1177123"/>
                  </a:cubicBezTo>
                  <a:cubicBezTo>
                    <a:pt x="642348" y="1179854"/>
                    <a:pt x="640595" y="1181923"/>
                    <a:pt x="637908" y="1183681"/>
                  </a:cubicBezTo>
                  <a:cubicBezTo>
                    <a:pt x="635221" y="1185440"/>
                    <a:pt x="631580" y="1186966"/>
                    <a:pt x="626817" y="1188813"/>
                  </a:cubicBezTo>
                  <a:cubicBezTo>
                    <a:pt x="624674" y="1189644"/>
                    <a:pt x="623673" y="1190270"/>
                    <a:pt x="623093" y="1191346"/>
                  </a:cubicBezTo>
                  <a:cubicBezTo>
                    <a:pt x="622513" y="1192423"/>
                    <a:pt x="622302" y="1194233"/>
                    <a:pt x="622302" y="1197429"/>
                  </a:cubicBezTo>
                  <a:cubicBezTo>
                    <a:pt x="622302" y="1198410"/>
                    <a:pt x="622829" y="1201260"/>
                    <a:pt x="624436" y="1201973"/>
                  </a:cubicBezTo>
                  <a:cubicBezTo>
                    <a:pt x="625385" y="1202377"/>
                    <a:pt x="626677" y="1202749"/>
                    <a:pt x="628856" y="1203007"/>
                  </a:cubicBezTo>
                  <a:cubicBezTo>
                    <a:pt x="636077" y="1203865"/>
                    <a:pt x="650865" y="1203754"/>
                    <a:pt x="680363" y="1203508"/>
                  </a:cubicBezTo>
                  <a:cubicBezTo>
                    <a:pt x="709862" y="1203263"/>
                    <a:pt x="724647" y="1203127"/>
                    <a:pt x="731936" y="1202107"/>
                  </a:cubicBezTo>
                  <a:cubicBezTo>
                    <a:pt x="733644" y="1201929"/>
                    <a:pt x="735193" y="1201268"/>
                    <a:pt x="736803" y="1200736"/>
                  </a:cubicBezTo>
                  <a:cubicBezTo>
                    <a:pt x="737233" y="1200502"/>
                    <a:pt x="737760" y="1200278"/>
                    <a:pt x="737989" y="1200024"/>
                  </a:cubicBezTo>
                  <a:cubicBezTo>
                    <a:pt x="738740" y="1199192"/>
                    <a:pt x="738860" y="1197997"/>
                    <a:pt x="739002" y="1196036"/>
                  </a:cubicBezTo>
                  <a:cubicBezTo>
                    <a:pt x="739143" y="1194075"/>
                    <a:pt x="739247" y="1192618"/>
                    <a:pt x="739202" y="1191575"/>
                  </a:cubicBezTo>
                  <a:cubicBezTo>
                    <a:pt x="739155" y="1190533"/>
                    <a:pt x="738982" y="1189963"/>
                    <a:pt x="738657" y="1189547"/>
                  </a:cubicBezTo>
                  <a:cubicBezTo>
                    <a:pt x="738332" y="1189130"/>
                    <a:pt x="737754" y="1188761"/>
                    <a:pt x="736668" y="1188371"/>
                  </a:cubicBezTo>
                  <a:cubicBezTo>
                    <a:pt x="735583" y="1187981"/>
                    <a:pt x="734036" y="1187587"/>
                    <a:pt x="731957" y="1187064"/>
                  </a:cubicBezTo>
                  <a:cubicBezTo>
                    <a:pt x="728277" y="1186137"/>
                    <a:pt x="725425" y="1185547"/>
                    <a:pt x="722721" y="1183649"/>
                  </a:cubicBezTo>
                  <a:cubicBezTo>
                    <a:pt x="720016" y="1181751"/>
                    <a:pt x="717589" y="1178633"/>
                    <a:pt x="714588" y="1172841"/>
                  </a:cubicBezTo>
                  <a:cubicBezTo>
                    <a:pt x="708585" y="1161257"/>
                    <a:pt x="700160" y="1138780"/>
                    <a:pt x="682751" y="1092782"/>
                  </a:cubicBezTo>
                  <a:cubicBezTo>
                    <a:pt x="671149" y="1062124"/>
                    <a:pt x="655027" y="1019897"/>
                    <a:pt x="646927" y="998950"/>
                  </a:cubicBezTo>
                  <a:cubicBezTo>
                    <a:pt x="638823" y="977994"/>
                    <a:pt x="631200" y="957817"/>
                    <a:pt x="629902" y="953842"/>
                  </a:cubicBezTo>
                  <a:cubicBezTo>
                    <a:pt x="629292" y="951975"/>
                    <a:pt x="628561" y="950275"/>
                    <a:pt x="627902" y="949084"/>
                  </a:cubicBezTo>
                  <a:cubicBezTo>
                    <a:pt x="627572" y="948488"/>
                    <a:pt x="627257" y="948016"/>
                    <a:pt x="627020" y="947741"/>
                  </a:cubicBezTo>
                  <a:cubicBezTo>
                    <a:pt x="626899" y="947600"/>
                    <a:pt x="626788" y="947544"/>
                    <a:pt x="626755" y="947523"/>
                  </a:cubicBezTo>
                  <a:close/>
                  <a:moveTo>
                    <a:pt x="362889" y="948049"/>
                  </a:moveTo>
                  <a:cubicBezTo>
                    <a:pt x="357853" y="947875"/>
                    <a:pt x="352938" y="947890"/>
                    <a:pt x="348263" y="948122"/>
                  </a:cubicBezTo>
                  <a:cubicBezTo>
                    <a:pt x="307796" y="950127"/>
                    <a:pt x="280543" y="961698"/>
                    <a:pt x="254021" y="988109"/>
                  </a:cubicBezTo>
                  <a:cubicBezTo>
                    <a:pt x="236006" y="1006049"/>
                    <a:pt x="227114" y="1021586"/>
                    <a:pt x="220751" y="1046233"/>
                  </a:cubicBezTo>
                  <a:cubicBezTo>
                    <a:pt x="215964" y="1064776"/>
                    <a:pt x="215511" y="1095882"/>
                    <a:pt x="219757" y="1115110"/>
                  </a:cubicBezTo>
                  <a:cubicBezTo>
                    <a:pt x="230316" y="1162928"/>
                    <a:pt x="267835" y="1197150"/>
                    <a:pt x="320201" y="1206626"/>
                  </a:cubicBezTo>
                  <a:cubicBezTo>
                    <a:pt x="350543" y="1212116"/>
                    <a:pt x="392160" y="1208856"/>
                    <a:pt x="424772" y="1198409"/>
                  </a:cubicBezTo>
                  <a:cubicBezTo>
                    <a:pt x="430957" y="1196428"/>
                    <a:pt x="435617" y="1194682"/>
                    <a:pt x="438912" y="1193103"/>
                  </a:cubicBezTo>
                  <a:cubicBezTo>
                    <a:pt x="442207" y="1191525"/>
                    <a:pt x="444108" y="1190077"/>
                    <a:pt x="444814" y="1188958"/>
                  </a:cubicBezTo>
                  <a:cubicBezTo>
                    <a:pt x="445374" y="1188070"/>
                    <a:pt x="446355" y="1185505"/>
                    <a:pt x="447387" y="1182106"/>
                  </a:cubicBezTo>
                  <a:cubicBezTo>
                    <a:pt x="448418" y="1178708"/>
                    <a:pt x="449560" y="1174412"/>
                    <a:pt x="450675" y="1169767"/>
                  </a:cubicBezTo>
                  <a:cubicBezTo>
                    <a:pt x="452905" y="1160476"/>
                    <a:pt x="455033" y="1149778"/>
                    <a:pt x="456024" y="1142050"/>
                  </a:cubicBezTo>
                  <a:cubicBezTo>
                    <a:pt x="456374" y="1139324"/>
                    <a:pt x="456646" y="1137310"/>
                    <a:pt x="456645" y="1135887"/>
                  </a:cubicBezTo>
                  <a:cubicBezTo>
                    <a:pt x="456644" y="1134464"/>
                    <a:pt x="456416" y="1133745"/>
                    <a:pt x="455868" y="1133198"/>
                  </a:cubicBezTo>
                  <a:cubicBezTo>
                    <a:pt x="455321" y="1132651"/>
                    <a:pt x="454244" y="1132181"/>
                    <a:pt x="452359" y="1131783"/>
                  </a:cubicBezTo>
                  <a:cubicBezTo>
                    <a:pt x="450474" y="1131384"/>
                    <a:pt x="447836" y="1131046"/>
                    <a:pt x="444284" y="1130570"/>
                  </a:cubicBezTo>
                  <a:cubicBezTo>
                    <a:pt x="442084" y="1130276"/>
                    <a:pt x="440451" y="1130062"/>
                    <a:pt x="439239" y="1130059"/>
                  </a:cubicBezTo>
                  <a:cubicBezTo>
                    <a:pt x="438027" y="1130055"/>
                    <a:pt x="437282" y="1130232"/>
                    <a:pt x="436611" y="1130679"/>
                  </a:cubicBezTo>
                  <a:cubicBezTo>
                    <a:pt x="435269" y="1131574"/>
                    <a:pt x="434008" y="1134019"/>
                    <a:pt x="431570" y="1139168"/>
                  </a:cubicBezTo>
                  <a:cubicBezTo>
                    <a:pt x="424662" y="1153758"/>
                    <a:pt x="414234" y="1164855"/>
                    <a:pt x="400355" y="1172380"/>
                  </a:cubicBezTo>
                  <a:cubicBezTo>
                    <a:pt x="394672" y="1175461"/>
                    <a:pt x="391447" y="1177119"/>
                    <a:pt x="387151" y="1177969"/>
                  </a:cubicBezTo>
                  <a:cubicBezTo>
                    <a:pt x="382856" y="1178819"/>
                    <a:pt x="377607" y="1178862"/>
                    <a:pt x="367727" y="1178862"/>
                  </a:cubicBezTo>
                  <a:cubicBezTo>
                    <a:pt x="349346" y="1178862"/>
                    <a:pt x="345842" y="1178281"/>
                    <a:pt x="336098" y="1173716"/>
                  </a:cubicBezTo>
                  <a:cubicBezTo>
                    <a:pt x="315717" y="1164166"/>
                    <a:pt x="299537" y="1142925"/>
                    <a:pt x="292379" y="1116536"/>
                  </a:cubicBezTo>
                  <a:cubicBezTo>
                    <a:pt x="288345" y="1101660"/>
                    <a:pt x="286870" y="1069562"/>
                    <a:pt x="289440" y="1053107"/>
                  </a:cubicBezTo>
                  <a:cubicBezTo>
                    <a:pt x="295988" y="1011171"/>
                    <a:pt x="314255" y="983313"/>
                    <a:pt x="341212" y="974815"/>
                  </a:cubicBezTo>
                  <a:cubicBezTo>
                    <a:pt x="360765" y="968652"/>
                    <a:pt x="378979" y="972300"/>
                    <a:pt x="399110" y="986317"/>
                  </a:cubicBezTo>
                  <a:cubicBezTo>
                    <a:pt x="411313" y="994814"/>
                    <a:pt x="420249" y="1007510"/>
                    <a:pt x="425092" y="1023165"/>
                  </a:cubicBezTo>
                  <a:cubicBezTo>
                    <a:pt x="426064" y="1026307"/>
                    <a:pt x="426778" y="1028635"/>
                    <a:pt x="427538" y="1030235"/>
                  </a:cubicBezTo>
                  <a:cubicBezTo>
                    <a:pt x="428298" y="1031834"/>
                    <a:pt x="429021" y="1032656"/>
                    <a:pt x="430151" y="1033135"/>
                  </a:cubicBezTo>
                  <a:cubicBezTo>
                    <a:pt x="432411" y="1034091"/>
                    <a:pt x="436962" y="1033445"/>
                    <a:pt x="446269" y="1031926"/>
                  </a:cubicBezTo>
                  <a:cubicBezTo>
                    <a:pt x="447824" y="1031672"/>
                    <a:pt x="448944" y="1031468"/>
                    <a:pt x="449619" y="1031168"/>
                  </a:cubicBezTo>
                  <a:cubicBezTo>
                    <a:pt x="450294" y="1030868"/>
                    <a:pt x="450571" y="1030595"/>
                    <a:pt x="450824" y="1029778"/>
                  </a:cubicBezTo>
                  <a:cubicBezTo>
                    <a:pt x="451328" y="1028143"/>
                    <a:pt x="451107" y="1024296"/>
                    <a:pt x="450501" y="1016690"/>
                  </a:cubicBezTo>
                  <a:cubicBezTo>
                    <a:pt x="449520" y="1004391"/>
                    <a:pt x="448373" y="993829"/>
                    <a:pt x="447165" y="985718"/>
                  </a:cubicBezTo>
                  <a:cubicBezTo>
                    <a:pt x="445957" y="977607"/>
                    <a:pt x="444634" y="971875"/>
                    <a:pt x="443522" y="969553"/>
                  </a:cubicBezTo>
                  <a:cubicBezTo>
                    <a:pt x="442332" y="967071"/>
                    <a:pt x="438143" y="964074"/>
                    <a:pt x="431886" y="961354"/>
                  </a:cubicBezTo>
                  <a:cubicBezTo>
                    <a:pt x="425629" y="958634"/>
                    <a:pt x="417358" y="956094"/>
                    <a:pt x="408085" y="953976"/>
                  </a:cubicBezTo>
                  <a:cubicBezTo>
                    <a:pt x="394175" y="950799"/>
                    <a:pt x="377997" y="948572"/>
                    <a:pt x="362889" y="948049"/>
                  </a:cubicBezTo>
                  <a:close/>
                  <a:moveTo>
                    <a:pt x="862096" y="953090"/>
                  </a:moveTo>
                  <a:cubicBezTo>
                    <a:pt x="835833" y="953090"/>
                    <a:pt x="823334" y="953267"/>
                    <a:pt x="808720" y="953421"/>
                  </a:cubicBezTo>
                  <a:cubicBezTo>
                    <a:pt x="797740" y="953746"/>
                    <a:pt x="769305" y="953676"/>
                    <a:pt x="768249" y="954379"/>
                  </a:cubicBezTo>
                  <a:cubicBezTo>
                    <a:pt x="767115" y="954503"/>
                    <a:pt x="766043" y="954633"/>
                    <a:pt x="765473" y="954767"/>
                  </a:cubicBezTo>
                  <a:cubicBezTo>
                    <a:pt x="765146" y="954844"/>
                    <a:pt x="764943" y="954916"/>
                    <a:pt x="764820" y="954970"/>
                  </a:cubicBezTo>
                  <a:cubicBezTo>
                    <a:pt x="764684" y="955404"/>
                    <a:pt x="764528" y="956472"/>
                    <a:pt x="764522" y="957801"/>
                  </a:cubicBezTo>
                  <a:cubicBezTo>
                    <a:pt x="764522" y="959204"/>
                    <a:pt x="764624" y="960853"/>
                    <a:pt x="764849" y="962367"/>
                  </a:cubicBezTo>
                  <a:cubicBezTo>
                    <a:pt x="765201" y="964743"/>
                    <a:pt x="765620" y="965946"/>
                    <a:pt x="766642" y="966864"/>
                  </a:cubicBezTo>
                  <a:cubicBezTo>
                    <a:pt x="767663" y="967781"/>
                    <a:pt x="769520" y="968508"/>
                    <a:pt x="772844" y="969397"/>
                  </a:cubicBezTo>
                  <a:cubicBezTo>
                    <a:pt x="776222" y="970300"/>
                    <a:pt x="778958" y="970773"/>
                    <a:pt x="781079" y="972855"/>
                  </a:cubicBezTo>
                  <a:cubicBezTo>
                    <a:pt x="783200" y="974938"/>
                    <a:pt x="784444" y="978392"/>
                    <a:pt x="785253" y="984890"/>
                  </a:cubicBezTo>
                  <a:cubicBezTo>
                    <a:pt x="786870" y="997886"/>
                    <a:pt x="786752" y="1023479"/>
                    <a:pt x="786752" y="1076476"/>
                  </a:cubicBezTo>
                  <a:cubicBezTo>
                    <a:pt x="786752" y="1113610"/>
                    <a:pt x="786620" y="1137429"/>
                    <a:pt x="786243" y="1152560"/>
                  </a:cubicBezTo>
                  <a:cubicBezTo>
                    <a:pt x="786055" y="1160126"/>
                    <a:pt x="785809" y="1165515"/>
                    <a:pt x="785481" y="1169331"/>
                  </a:cubicBezTo>
                  <a:cubicBezTo>
                    <a:pt x="785154" y="1173147"/>
                    <a:pt x="784778" y="1175360"/>
                    <a:pt x="784197" y="1176739"/>
                  </a:cubicBezTo>
                  <a:cubicBezTo>
                    <a:pt x="783033" y="1179495"/>
                    <a:pt x="781636" y="1181513"/>
                    <a:pt x="779195" y="1183170"/>
                  </a:cubicBezTo>
                  <a:cubicBezTo>
                    <a:pt x="776755" y="1184826"/>
                    <a:pt x="773340" y="1186154"/>
                    <a:pt x="767988" y="1187873"/>
                  </a:cubicBezTo>
                  <a:cubicBezTo>
                    <a:pt x="766977" y="1188198"/>
                    <a:pt x="766470" y="1188654"/>
                    <a:pt x="766032" y="1189928"/>
                  </a:cubicBezTo>
                  <a:cubicBezTo>
                    <a:pt x="765594" y="1191202"/>
                    <a:pt x="765382" y="1193304"/>
                    <a:pt x="765382" y="1196457"/>
                  </a:cubicBezTo>
                  <a:cubicBezTo>
                    <a:pt x="765382" y="1198108"/>
                    <a:pt x="765617" y="1198973"/>
                    <a:pt x="765970" y="1199817"/>
                  </a:cubicBezTo>
                  <a:cubicBezTo>
                    <a:pt x="766953" y="1201731"/>
                    <a:pt x="770515" y="1202665"/>
                    <a:pt x="772245" y="1202902"/>
                  </a:cubicBezTo>
                  <a:cubicBezTo>
                    <a:pt x="779745" y="1203933"/>
                    <a:pt x="795113" y="1203948"/>
                    <a:pt x="825774" y="1203948"/>
                  </a:cubicBezTo>
                  <a:cubicBezTo>
                    <a:pt x="856434" y="1203948"/>
                    <a:pt x="871803" y="1203933"/>
                    <a:pt x="879306" y="1202920"/>
                  </a:cubicBezTo>
                  <a:cubicBezTo>
                    <a:pt x="883057" y="1202414"/>
                    <a:pt x="884717" y="1201647"/>
                    <a:pt x="885418" y="1200797"/>
                  </a:cubicBezTo>
                  <a:cubicBezTo>
                    <a:pt x="886118" y="1199947"/>
                    <a:pt x="886165" y="1198673"/>
                    <a:pt x="886165" y="1196605"/>
                  </a:cubicBezTo>
                  <a:cubicBezTo>
                    <a:pt x="886165" y="1194538"/>
                    <a:pt x="886165" y="1193009"/>
                    <a:pt x="885994" y="1191945"/>
                  </a:cubicBezTo>
                  <a:cubicBezTo>
                    <a:pt x="885831" y="1190882"/>
                    <a:pt x="885576" y="1190355"/>
                    <a:pt x="885054" y="1189924"/>
                  </a:cubicBezTo>
                  <a:cubicBezTo>
                    <a:pt x="884011" y="1189061"/>
                    <a:pt x="881198" y="1188605"/>
                    <a:pt x="875408" y="1187950"/>
                  </a:cubicBezTo>
                  <a:cubicBezTo>
                    <a:pt x="866198" y="1186907"/>
                    <a:pt x="862310" y="1185410"/>
                    <a:pt x="858132" y="1181232"/>
                  </a:cubicBezTo>
                  <a:cubicBezTo>
                    <a:pt x="855561" y="1178660"/>
                    <a:pt x="854023" y="1176934"/>
                    <a:pt x="853367" y="1170910"/>
                  </a:cubicBezTo>
                  <a:cubicBezTo>
                    <a:pt x="852712" y="1164886"/>
                    <a:pt x="852717" y="1154375"/>
                    <a:pt x="852717" y="1133321"/>
                  </a:cubicBezTo>
                  <a:cubicBezTo>
                    <a:pt x="852717" y="1112267"/>
                    <a:pt x="852580" y="1101764"/>
                    <a:pt x="855599" y="1096117"/>
                  </a:cubicBezTo>
                  <a:cubicBezTo>
                    <a:pt x="857109" y="1093294"/>
                    <a:pt x="859551" y="1091823"/>
                    <a:pt x="862836" y="1091221"/>
                  </a:cubicBezTo>
                  <a:cubicBezTo>
                    <a:pt x="866121" y="1090620"/>
                    <a:pt x="870309" y="1090751"/>
                    <a:pt x="875854" y="1090906"/>
                  </a:cubicBezTo>
                  <a:cubicBezTo>
                    <a:pt x="886685" y="1091209"/>
                    <a:pt x="892268" y="1091381"/>
                    <a:pt x="896004" y="1092198"/>
                  </a:cubicBezTo>
                  <a:cubicBezTo>
                    <a:pt x="899740" y="1093015"/>
                    <a:pt x="901567" y="1094577"/>
                    <a:pt x="904366" y="1097261"/>
                  </a:cubicBezTo>
                  <a:cubicBezTo>
                    <a:pt x="909456" y="1102141"/>
                    <a:pt x="913115" y="1110667"/>
                    <a:pt x="916756" y="1125511"/>
                  </a:cubicBezTo>
                  <a:lnTo>
                    <a:pt x="916756" y="1125511"/>
                  </a:lnTo>
                  <a:lnTo>
                    <a:pt x="916756" y="1125511"/>
                  </a:lnTo>
                  <a:cubicBezTo>
                    <a:pt x="916786" y="1125528"/>
                    <a:pt x="916888" y="1125628"/>
                    <a:pt x="917119" y="1125711"/>
                  </a:cubicBezTo>
                  <a:cubicBezTo>
                    <a:pt x="917539" y="1125862"/>
                    <a:pt x="918230" y="1126010"/>
                    <a:pt x="919086" y="1126114"/>
                  </a:cubicBezTo>
                  <a:cubicBezTo>
                    <a:pt x="920799" y="1126321"/>
                    <a:pt x="923196" y="1126371"/>
                    <a:pt x="925841" y="1126186"/>
                  </a:cubicBezTo>
                  <a:cubicBezTo>
                    <a:pt x="929236" y="1125948"/>
                    <a:pt x="932540" y="1123756"/>
                    <a:pt x="933295" y="1120782"/>
                  </a:cubicBezTo>
                  <a:cubicBezTo>
                    <a:pt x="934379" y="1115359"/>
                    <a:pt x="934288" y="1104137"/>
                    <a:pt x="934039" y="1081796"/>
                  </a:cubicBezTo>
                  <a:cubicBezTo>
                    <a:pt x="933790" y="1059455"/>
                    <a:pt x="933635" y="1048235"/>
                    <a:pt x="932464" y="1042890"/>
                  </a:cubicBezTo>
                  <a:cubicBezTo>
                    <a:pt x="931879" y="1040218"/>
                    <a:pt x="931137" y="1039164"/>
                    <a:pt x="930123" y="1038626"/>
                  </a:cubicBezTo>
                  <a:cubicBezTo>
                    <a:pt x="929109" y="1038087"/>
                    <a:pt x="927503" y="1038034"/>
                    <a:pt x="925180" y="1038034"/>
                  </a:cubicBezTo>
                  <a:cubicBezTo>
                    <a:pt x="920625" y="1038035"/>
                    <a:pt x="918370" y="1038176"/>
                    <a:pt x="917460" y="1038731"/>
                  </a:cubicBezTo>
                  <a:cubicBezTo>
                    <a:pt x="917006" y="1039008"/>
                    <a:pt x="916749" y="1039358"/>
                    <a:pt x="916484" y="1040121"/>
                  </a:cubicBezTo>
                  <a:cubicBezTo>
                    <a:pt x="916220" y="1040884"/>
                    <a:pt x="916011" y="1042023"/>
                    <a:pt x="915755" y="1043565"/>
                  </a:cubicBezTo>
                  <a:cubicBezTo>
                    <a:pt x="914441" y="1051456"/>
                    <a:pt x="911716" y="1056644"/>
                    <a:pt x="906271" y="1061574"/>
                  </a:cubicBezTo>
                  <a:cubicBezTo>
                    <a:pt x="904403" y="1063265"/>
                    <a:pt x="902300" y="1064336"/>
                    <a:pt x="898225" y="1064967"/>
                  </a:cubicBezTo>
                  <a:cubicBezTo>
                    <a:pt x="894151" y="1065599"/>
                    <a:pt x="888015" y="1065879"/>
                    <a:pt x="877629" y="1066161"/>
                  </a:cubicBezTo>
                  <a:cubicBezTo>
                    <a:pt x="871638" y="1066324"/>
                    <a:pt x="867115" y="1066461"/>
                    <a:pt x="863584" y="1065831"/>
                  </a:cubicBezTo>
                  <a:cubicBezTo>
                    <a:pt x="860052" y="1065201"/>
                    <a:pt x="857446" y="1063672"/>
                    <a:pt x="855820" y="1060710"/>
                  </a:cubicBezTo>
                  <a:cubicBezTo>
                    <a:pt x="852570" y="1054787"/>
                    <a:pt x="852708" y="1043724"/>
                    <a:pt x="852707" y="1021564"/>
                  </a:cubicBezTo>
                  <a:cubicBezTo>
                    <a:pt x="852705" y="999405"/>
                    <a:pt x="852552" y="988320"/>
                    <a:pt x="856151" y="982375"/>
                  </a:cubicBezTo>
                  <a:cubicBezTo>
                    <a:pt x="857950" y="979403"/>
                    <a:pt x="860783" y="977899"/>
                    <a:pt x="864654" y="977261"/>
                  </a:cubicBezTo>
                  <a:cubicBezTo>
                    <a:pt x="868526" y="976625"/>
                    <a:pt x="873516" y="976742"/>
                    <a:pt x="880137" y="976884"/>
                  </a:cubicBezTo>
                  <a:cubicBezTo>
                    <a:pt x="887435" y="977040"/>
                    <a:pt x="894841" y="977386"/>
                    <a:pt x="900907" y="977817"/>
                  </a:cubicBezTo>
                  <a:cubicBezTo>
                    <a:pt x="906973" y="978248"/>
                    <a:pt x="911613" y="978735"/>
                    <a:pt x="913719" y="979287"/>
                  </a:cubicBezTo>
                  <a:cubicBezTo>
                    <a:pt x="927135" y="982804"/>
                    <a:pt x="936832" y="994529"/>
                    <a:pt x="941748" y="1012785"/>
                  </a:cubicBezTo>
                  <a:cubicBezTo>
                    <a:pt x="942279" y="1014757"/>
                    <a:pt x="942680" y="1016217"/>
                    <a:pt x="943101" y="1017231"/>
                  </a:cubicBezTo>
                  <a:cubicBezTo>
                    <a:pt x="943523" y="1018245"/>
                    <a:pt x="943919" y="1018771"/>
                    <a:pt x="944506" y="1019140"/>
                  </a:cubicBezTo>
                  <a:cubicBezTo>
                    <a:pt x="945681" y="1019879"/>
                    <a:pt x="948183" y="1019986"/>
                    <a:pt x="953391" y="1019986"/>
                  </a:cubicBezTo>
                  <a:cubicBezTo>
                    <a:pt x="955994" y="1019986"/>
                    <a:pt x="957884" y="1019950"/>
                    <a:pt x="959078" y="1019525"/>
                  </a:cubicBezTo>
                  <a:cubicBezTo>
                    <a:pt x="960271" y="1019099"/>
                    <a:pt x="960918" y="1018432"/>
                    <a:pt x="961437" y="1016549"/>
                  </a:cubicBezTo>
                  <a:cubicBezTo>
                    <a:pt x="962473" y="1012782"/>
                    <a:pt x="962201" y="1004482"/>
                    <a:pt x="961528" y="988012"/>
                  </a:cubicBezTo>
                  <a:cubicBezTo>
                    <a:pt x="961158" y="978959"/>
                    <a:pt x="960723" y="970565"/>
                    <a:pt x="960319" y="964345"/>
                  </a:cubicBezTo>
                  <a:cubicBezTo>
                    <a:pt x="960117" y="961235"/>
                    <a:pt x="959922" y="958668"/>
                    <a:pt x="959749" y="956839"/>
                  </a:cubicBezTo>
                  <a:cubicBezTo>
                    <a:pt x="959662" y="955925"/>
                    <a:pt x="959582" y="955196"/>
                    <a:pt x="959510" y="954687"/>
                  </a:cubicBezTo>
                  <a:cubicBezTo>
                    <a:pt x="959489" y="954547"/>
                    <a:pt x="959474" y="954472"/>
                    <a:pt x="959456" y="954368"/>
                  </a:cubicBezTo>
                  <a:cubicBezTo>
                    <a:pt x="959128" y="954326"/>
                    <a:pt x="958643" y="954278"/>
                    <a:pt x="957997" y="954234"/>
                  </a:cubicBezTo>
                  <a:cubicBezTo>
                    <a:pt x="956659" y="954142"/>
                    <a:pt x="954692" y="954054"/>
                    <a:pt x="952175" y="953969"/>
                  </a:cubicBezTo>
                  <a:cubicBezTo>
                    <a:pt x="947142" y="953797"/>
                    <a:pt x="939907" y="953641"/>
                    <a:pt x="931017" y="953511"/>
                  </a:cubicBezTo>
                  <a:cubicBezTo>
                    <a:pt x="913237" y="953251"/>
                    <a:pt x="888828" y="953090"/>
                    <a:pt x="862089" y="953090"/>
                  </a:cubicBezTo>
                  <a:close/>
                  <a:moveTo>
                    <a:pt x="1027614" y="953090"/>
                  </a:moveTo>
                  <a:cubicBezTo>
                    <a:pt x="1014079" y="953168"/>
                    <a:pt x="1005735" y="953403"/>
                    <a:pt x="1000662" y="954027"/>
                  </a:cubicBezTo>
                  <a:cubicBezTo>
                    <a:pt x="998126" y="954339"/>
                    <a:pt x="996419" y="954753"/>
                    <a:pt x="995342" y="955235"/>
                  </a:cubicBezTo>
                  <a:cubicBezTo>
                    <a:pt x="994264" y="955717"/>
                    <a:pt x="993835" y="956192"/>
                    <a:pt x="993574" y="956810"/>
                  </a:cubicBezTo>
                  <a:cubicBezTo>
                    <a:pt x="993053" y="958046"/>
                    <a:pt x="993491" y="960359"/>
                    <a:pt x="993320" y="963684"/>
                  </a:cubicBezTo>
                  <a:cubicBezTo>
                    <a:pt x="993246" y="965159"/>
                    <a:pt x="993454" y="965845"/>
                    <a:pt x="994602" y="966729"/>
                  </a:cubicBezTo>
                  <a:cubicBezTo>
                    <a:pt x="995748" y="967614"/>
                    <a:pt x="997983" y="968543"/>
                    <a:pt x="1001704" y="969720"/>
                  </a:cubicBezTo>
                  <a:cubicBezTo>
                    <a:pt x="1005791" y="971013"/>
                    <a:pt x="1008995" y="971734"/>
                    <a:pt x="1011478" y="973995"/>
                  </a:cubicBezTo>
                  <a:cubicBezTo>
                    <a:pt x="1013961" y="976256"/>
                    <a:pt x="1015469" y="979901"/>
                    <a:pt x="1016403" y="986621"/>
                  </a:cubicBezTo>
                  <a:cubicBezTo>
                    <a:pt x="1018271" y="1000061"/>
                    <a:pt x="1017965" y="1026265"/>
                    <a:pt x="1017673" y="1080805"/>
                  </a:cubicBezTo>
                  <a:cubicBezTo>
                    <a:pt x="1017420" y="1127937"/>
                    <a:pt x="1017296" y="1151489"/>
                    <a:pt x="1016621" y="1163938"/>
                  </a:cubicBezTo>
                  <a:cubicBezTo>
                    <a:pt x="1016283" y="1170163"/>
                    <a:pt x="1015817" y="1173618"/>
                    <a:pt x="1015075" y="1175929"/>
                  </a:cubicBezTo>
                  <a:cubicBezTo>
                    <a:pt x="1014332" y="1178241"/>
                    <a:pt x="1013241" y="1179375"/>
                    <a:pt x="1012022" y="1180593"/>
                  </a:cubicBezTo>
                  <a:cubicBezTo>
                    <a:pt x="1009160" y="1183454"/>
                    <a:pt x="1004180" y="1186228"/>
                    <a:pt x="1000466" y="1186988"/>
                  </a:cubicBezTo>
                  <a:cubicBezTo>
                    <a:pt x="997923" y="1187508"/>
                    <a:pt x="996526" y="1188052"/>
                    <a:pt x="995625" y="1188966"/>
                  </a:cubicBezTo>
                  <a:cubicBezTo>
                    <a:pt x="994724" y="1189880"/>
                    <a:pt x="994154" y="1191341"/>
                    <a:pt x="993582" y="1193985"/>
                  </a:cubicBezTo>
                  <a:cubicBezTo>
                    <a:pt x="993209" y="1195708"/>
                    <a:pt x="992957" y="1197548"/>
                    <a:pt x="992856" y="1199088"/>
                  </a:cubicBezTo>
                  <a:cubicBezTo>
                    <a:pt x="992759" y="1200547"/>
                    <a:pt x="992856" y="1201702"/>
                    <a:pt x="992965" y="1202097"/>
                  </a:cubicBezTo>
                  <a:cubicBezTo>
                    <a:pt x="993084" y="1202149"/>
                    <a:pt x="993265" y="1202220"/>
                    <a:pt x="993572" y="1202293"/>
                  </a:cubicBezTo>
                  <a:cubicBezTo>
                    <a:pt x="994090" y="1202416"/>
                    <a:pt x="995116" y="1202531"/>
                    <a:pt x="996127" y="1202645"/>
                  </a:cubicBezTo>
                  <a:cubicBezTo>
                    <a:pt x="997126" y="1203383"/>
                    <a:pt x="1026842" y="1203164"/>
                    <a:pt x="1038626" y="1203436"/>
                  </a:cubicBezTo>
                  <a:cubicBezTo>
                    <a:pt x="1053351" y="1203508"/>
                    <a:pt x="1065414" y="1203625"/>
                    <a:pt x="1091701" y="1203497"/>
                  </a:cubicBezTo>
                  <a:cubicBezTo>
                    <a:pt x="1139909" y="1203263"/>
                    <a:pt x="1164121" y="1203111"/>
                    <a:pt x="1176964" y="1202086"/>
                  </a:cubicBezTo>
                  <a:cubicBezTo>
                    <a:pt x="1186214" y="1201108"/>
                    <a:pt x="1188627" y="1200204"/>
                    <a:pt x="1189532" y="1199640"/>
                  </a:cubicBezTo>
                  <a:cubicBezTo>
                    <a:pt x="1191177" y="1198614"/>
                    <a:pt x="1191506" y="1197408"/>
                    <a:pt x="1192138" y="1195317"/>
                  </a:cubicBezTo>
                  <a:cubicBezTo>
                    <a:pt x="1193479" y="1190877"/>
                    <a:pt x="1196323" y="1177009"/>
                    <a:pt x="1198377" y="1164769"/>
                  </a:cubicBezTo>
                  <a:cubicBezTo>
                    <a:pt x="1200434" y="1152505"/>
                    <a:pt x="1202506" y="1140172"/>
                    <a:pt x="1202979" y="1137361"/>
                  </a:cubicBezTo>
                  <a:cubicBezTo>
                    <a:pt x="1203193" y="1136083"/>
                    <a:pt x="1203325" y="1135151"/>
                    <a:pt x="1203280" y="1134642"/>
                  </a:cubicBezTo>
                  <a:cubicBezTo>
                    <a:pt x="1203235" y="1134134"/>
                    <a:pt x="1203228" y="1134099"/>
                    <a:pt x="1202775" y="1133888"/>
                  </a:cubicBezTo>
                  <a:cubicBezTo>
                    <a:pt x="1201868" y="1133465"/>
                    <a:pt x="1198844" y="1133336"/>
                    <a:pt x="1192933" y="1133336"/>
                  </a:cubicBezTo>
                  <a:cubicBezTo>
                    <a:pt x="1189977" y="1133336"/>
                    <a:pt x="1187775" y="1133338"/>
                    <a:pt x="1186117" y="1133525"/>
                  </a:cubicBezTo>
                  <a:cubicBezTo>
                    <a:pt x="1184458" y="1133711"/>
                    <a:pt x="1183378" y="1134059"/>
                    <a:pt x="1182473" y="1134722"/>
                  </a:cubicBezTo>
                  <a:cubicBezTo>
                    <a:pt x="1180663" y="1136049"/>
                    <a:pt x="1179316" y="1139038"/>
                    <a:pt x="1176670" y="1145309"/>
                  </a:cubicBezTo>
                  <a:cubicBezTo>
                    <a:pt x="1169437" y="1162448"/>
                    <a:pt x="1157424" y="1174676"/>
                    <a:pt x="1144558" y="1177581"/>
                  </a:cubicBezTo>
                  <a:cubicBezTo>
                    <a:pt x="1134470" y="1179858"/>
                    <a:pt x="1119126" y="1180781"/>
                    <a:pt x="1102149" y="1180172"/>
                  </a:cubicBezTo>
                  <a:cubicBezTo>
                    <a:pt x="1097603" y="1180009"/>
                    <a:pt x="1094147" y="1179923"/>
                    <a:pt x="1091388" y="1179029"/>
                  </a:cubicBezTo>
                  <a:cubicBezTo>
                    <a:pt x="1088629" y="1178135"/>
                    <a:pt x="1086627" y="1176289"/>
                    <a:pt x="1085429" y="1173069"/>
                  </a:cubicBezTo>
                  <a:cubicBezTo>
                    <a:pt x="1083033" y="1166630"/>
                    <a:pt x="1083135" y="1154671"/>
                    <a:pt x="1083135" y="1130549"/>
                  </a:cubicBezTo>
                  <a:cubicBezTo>
                    <a:pt x="1083135" y="1110108"/>
                    <a:pt x="1083037" y="1099936"/>
                    <a:pt x="1085357" y="1094419"/>
                  </a:cubicBezTo>
                  <a:cubicBezTo>
                    <a:pt x="1086517" y="1091661"/>
                    <a:pt x="1088465" y="1090100"/>
                    <a:pt x="1091080" y="1089411"/>
                  </a:cubicBezTo>
                  <a:cubicBezTo>
                    <a:pt x="1093694" y="1088721"/>
                    <a:pt x="1096956" y="1088748"/>
                    <a:pt x="1101253" y="1088750"/>
                  </a:cubicBezTo>
                  <a:cubicBezTo>
                    <a:pt x="1106009" y="1088754"/>
                    <a:pt x="1111119" y="1088975"/>
                    <a:pt x="1115542" y="1089334"/>
                  </a:cubicBezTo>
                  <a:cubicBezTo>
                    <a:pt x="1119964" y="1089694"/>
                    <a:pt x="1123659" y="1090171"/>
                    <a:pt x="1125754" y="1090753"/>
                  </a:cubicBezTo>
                  <a:cubicBezTo>
                    <a:pt x="1134171" y="1093091"/>
                    <a:pt x="1140066" y="1101019"/>
                    <a:pt x="1141872" y="1112010"/>
                  </a:cubicBezTo>
                  <a:cubicBezTo>
                    <a:pt x="1142156" y="1113737"/>
                    <a:pt x="1142438" y="1114999"/>
                    <a:pt x="1142837" y="1115814"/>
                  </a:cubicBezTo>
                  <a:cubicBezTo>
                    <a:pt x="1143237" y="1116629"/>
                    <a:pt x="1143664" y="1117034"/>
                    <a:pt x="1144590" y="1117342"/>
                  </a:cubicBezTo>
                  <a:cubicBezTo>
                    <a:pt x="1146429" y="1117953"/>
                    <a:pt x="1150343" y="1117708"/>
                    <a:pt x="1157667" y="1116892"/>
                  </a:cubicBezTo>
                  <a:cubicBezTo>
                    <a:pt x="1157685" y="1116872"/>
                    <a:pt x="1157695" y="1116848"/>
                    <a:pt x="1157713" y="1116812"/>
                  </a:cubicBezTo>
                  <a:cubicBezTo>
                    <a:pt x="1157828" y="1116589"/>
                    <a:pt x="1157989" y="1116116"/>
                    <a:pt x="1158131" y="1115422"/>
                  </a:cubicBezTo>
                  <a:cubicBezTo>
                    <a:pt x="1158413" y="1114034"/>
                    <a:pt x="1158653" y="1111762"/>
                    <a:pt x="1158831" y="1108464"/>
                  </a:cubicBezTo>
                  <a:cubicBezTo>
                    <a:pt x="1159187" y="1101869"/>
                    <a:pt x="1159321" y="1091152"/>
                    <a:pt x="1159321" y="1074715"/>
                  </a:cubicBezTo>
                  <a:cubicBezTo>
                    <a:pt x="1159321" y="1053302"/>
                    <a:pt x="1159289" y="1042538"/>
                    <a:pt x="1158250" y="1037497"/>
                  </a:cubicBezTo>
                  <a:cubicBezTo>
                    <a:pt x="1157731" y="1034976"/>
                    <a:pt x="1157066" y="1034061"/>
                    <a:pt x="1156171" y="1033628"/>
                  </a:cubicBezTo>
                  <a:cubicBezTo>
                    <a:pt x="1155276" y="1033196"/>
                    <a:pt x="1153779" y="1033229"/>
                    <a:pt x="1151601" y="1033367"/>
                  </a:cubicBezTo>
                  <a:cubicBezTo>
                    <a:pt x="1147487" y="1033628"/>
                    <a:pt x="1145411" y="1033917"/>
                    <a:pt x="1144386" y="1034619"/>
                  </a:cubicBezTo>
                  <a:cubicBezTo>
                    <a:pt x="1143874" y="1034970"/>
                    <a:pt x="1143529" y="1035425"/>
                    <a:pt x="1143181" y="1036234"/>
                  </a:cubicBezTo>
                  <a:cubicBezTo>
                    <a:pt x="1142834" y="1037043"/>
                    <a:pt x="1142521" y="1038184"/>
                    <a:pt x="1142147" y="1039714"/>
                  </a:cubicBezTo>
                  <a:cubicBezTo>
                    <a:pt x="1139698" y="1049755"/>
                    <a:pt x="1136649" y="1056109"/>
                    <a:pt x="1130610" y="1059832"/>
                  </a:cubicBezTo>
                  <a:cubicBezTo>
                    <a:pt x="1124570" y="1063555"/>
                    <a:pt x="1115829" y="1064582"/>
                    <a:pt x="1102058" y="1064582"/>
                  </a:cubicBezTo>
                  <a:cubicBezTo>
                    <a:pt x="1097559" y="1064582"/>
                    <a:pt x="1094144" y="1064602"/>
                    <a:pt x="1091417" y="1063882"/>
                  </a:cubicBezTo>
                  <a:cubicBezTo>
                    <a:pt x="1088689" y="1063162"/>
                    <a:pt x="1086668" y="1061546"/>
                    <a:pt x="1085457" y="1058670"/>
                  </a:cubicBezTo>
                  <a:cubicBezTo>
                    <a:pt x="1083036" y="1052920"/>
                    <a:pt x="1083135" y="1042284"/>
                    <a:pt x="1083135" y="1020915"/>
                  </a:cubicBezTo>
                  <a:cubicBezTo>
                    <a:pt x="1083135" y="999545"/>
                    <a:pt x="1082990" y="988860"/>
                    <a:pt x="1086336" y="983057"/>
                  </a:cubicBezTo>
                  <a:cubicBezTo>
                    <a:pt x="1088009" y="980156"/>
                    <a:pt x="1090663" y="978638"/>
                    <a:pt x="1094277" y="977947"/>
                  </a:cubicBezTo>
                  <a:cubicBezTo>
                    <a:pt x="1097890" y="977257"/>
                    <a:pt x="1102530" y="977278"/>
                    <a:pt x="1108685" y="977287"/>
                  </a:cubicBezTo>
                  <a:cubicBezTo>
                    <a:pt x="1128864" y="977320"/>
                    <a:pt x="1134951" y="977984"/>
                    <a:pt x="1141465" y="980942"/>
                  </a:cubicBezTo>
                  <a:cubicBezTo>
                    <a:pt x="1150947" y="985246"/>
                    <a:pt x="1158830" y="996154"/>
                    <a:pt x="1162123" y="1009170"/>
                  </a:cubicBezTo>
                  <a:cubicBezTo>
                    <a:pt x="1162675" y="1011352"/>
                    <a:pt x="1163090" y="1012974"/>
                    <a:pt x="1163524" y="1014128"/>
                  </a:cubicBezTo>
                  <a:cubicBezTo>
                    <a:pt x="1163957" y="1015282"/>
                    <a:pt x="1164379" y="1015928"/>
                    <a:pt x="1164954" y="1016371"/>
                  </a:cubicBezTo>
                  <a:cubicBezTo>
                    <a:pt x="1166102" y="1017257"/>
                    <a:pt x="1168410" y="1017486"/>
                    <a:pt x="1173334" y="1017772"/>
                  </a:cubicBezTo>
                  <a:cubicBezTo>
                    <a:pt x="1175796" y="1017915"/>
                    <a:pt x="1177591" y="1017983"/>
                    <a:pt x="1178705" y="1017674"/>
                  </a:cubicBezTo>
                  <a:cubicBezTo>
                    <a:pt x="1179819" y="1017365"/>
                    <a:pt x="1180366" y="1016871"/>
                    <a:pt x="1180846" y="1015260"/>
                  </a:cubicBezTo>
                  <a:cubicBezTo>
                    <a:pt x="1181806" y="1012039"/>
                    <a:pt x="1181569" y="1004622"/>
                    <a:pt x="1180937" y="989935"/>
                  </a:cubicBezTo>
                  <a:cubicBezTo>
                    <a:pt x="1180590" y="981865"/>
                    <a:pt x="1180149" y="974059"/>
                    <a:pt x="1179722" y="967989"/>
                  </a:cubicBezTo>
                  <a:cubicBezTo>
                    <a:pt x="1179508" y="964953"/>
                    <a:pt x="1179295" y="962352"/>
                    <a:pt x="1179101" y="960374"/>
                  </a:cubicBezTo>
                  <a:cubicBezTo>
                    <a:pt x="1178907" y="958397"/>
                    <a:pt x="1178705" y="956976"/>
                    <a:pt x="1178600" y="956578"/>
                  </a:cubicBezTo>
                  <a:cubicBezTo>
                    <a:pt x="1178463" y="956055"/>
                    <a:pt x="1178364" y="955732"/>
                    <a:pt x="1178201" y="955504"/>
                  </a:cubicBezTo>
                  <a:cubicBezTo>
                    <a:pt x="1178037" y="955276"/>
                    <a:pt x="1177782" y="955049"/>
                    <a:pt x="1177094" y="954796"/>
                  </a:cubicBezTo>
                  <a:cubicBezTo>
                    <a:pt x="1175717" y="954291"/>
                    <a:pt x="1172741" y="953873"/>
                    <a:pt x="1166906" y="953613"/>
                  </a:cubicBezTo>
                  <a:cubicBezTo>
                    <a:pt x="1155237" y="953092"/>
                    <a:pt x="1132051" y="953090"/>
                    <a:pt x="1085705" y="953090"/>
                  </a:cubicBezTo>
                  <a:cubicBezTo>
                    <a:pt x="1059873" y="953090"/>
                    <a:pt x="1041148" y="953012"/>
                    <a:pt x="1027614" y="953090"/>
                  </a:cubicBezTo>
                  <a:close/>
                  <a:moveTo>
                    <a:pt x="589053" y="1017289"/>
                  </a:moveTo>
                  <a:cubicBezTo>
                    <a:pt x="589207" y="1017294"/>
                    <a:pt x="589359" y="1017322"/>
                    <a:pt x="589503" y="1017379"/>
                  </a:cubicBezTo>
                  <a:cubicBezTo>
                    <a:pt x="590076" y="1017608"/>
                    <a:pt x="590374" y="1018038"/>
                    <a:pt x="590650" y="1018519"/>
                  </a:cubicBezTo>
                  <a:cubicBezTo>
                    <a:pt x="591201" y="1019481"/>
                    <a:pt x="591649" y="1020881"/>
                    <a:pt x="592207" y="1022802"/>
                  </a:cubicBezTo>
                  <a:cubicBezTo>
                    <a:pt x="593194" y="1026203"/>
                    <a:pt x="597203" y="1037776"/>
                    <a:pt x="601861" y="1050834"/>
                  </a:cubicBezTo>
                  <a:cubicBezTo>
                    <a:pt x="606518" y="1063893"/>
                    <a:pt x="611842" y="1078500"/>
                    <a:pt x="615521" y="1088165"/>
                  </a:cubicBezTo>
                  <a:cubicBezTo>
                    <a:pt x="617012" y="1092083"/>
                    <a:pt x="619090" y="1097805"/>
                    <a:pt x="620021" y="1100991"/>
                  </a:cubicBezTo>
                  <a:cubicBezTo>
                    <a:pt x="620148" y="1101423"/>
                    <a:pt x="620248" y="1101791"/>
                    <a:pt x="620319" y="1102095"/>
                  </a:cubicBezTo>
                  <a:cubicBezTo>
                    <a:pt x="620390" y="1102398"/>
                    <a:pt x="620442" y="1102596"/>
                    <a:pt x="620442" y="1102897"/>
                  </a:cubicBezTo>
                  <a:cubicBezTo>
                    <a:pt x="620442" y="1103222"/>
                    <a:pt x="620278" y="1103483"/>
                    <a:pt x="620144" y="1103623"/>
                  </a:cubicBezTo>
                  <a:cubicBezTo>
                    <a:pt x="620010" y="1103762"/>
                    <a:pt x="619890" y="1103831"/>
                    <a:pt x="619781" y="1103888"/>
                  </a:cubicBezTo>
                  <a:cubicBezTo>
                    <a:pt x="619563" y="1104001"/>
                    <a:pt x="619363" y="1104061"/>
                    <a:pt x="619121" y="1104123"/>
                  </a:cubicBezTo>
                  <a:cubicBezTo>
                    <a:pt x="618636" y="1104249"/>
                    <a:pt x="618007" y="1104353"/>
                    <a:pt x="617208" y="1104454"/>
                  </a:cubicBezTo>
                  <a:cubicBezTo>
                    <a:pt x="615610" y="1104655"/>
                    <a:pt x="613347" y="1104831"/>
                    <a:pt x="610556" y="1104980"/>
                  </a:cubicBezTo>
                  <a:cubicBezTo>
                    <a:pt x="604973" y="1105278"/>
                    <a:pt x="597298" y="1105463"/>
                    <a:pt x="588852" y="1105463"/>
                  </a:cubicBezTo>
                  <a:cubicBezTo>
                    <a:pt x="580414" y="1105463"/>
                    <a:pt x="572741" y="1105363"/>
                    <a:pt x="567171" y="1105205"/>
                  </a:cubicBezTo>
                  <a:cubicBezTo>
                    <a:pt x="564386" y="1105126"/>
                    <a:pt x="562127" y="1105031"/>
                    <a:pt x="560547" y="1104925"/>
                  </a:cubicBezTo>
                  <a:cubicBezTo>
                    <a:pt x="559758" y="1104873"/>
                    <a:pt x="559142" y="1104817"/>
                    <a:pt x="558689" y="1104755"/>
                  </a:cubicBezTo>
                  <a:cubicBezTo>
                    <a:pt x="558463" y="1104724"/>
                    <a:pt x="558284" y="1104697"/>
                    <a:pt x="558101" y="1104646"/>
                  </a:cubicBezTo>
                  <a:cubicBezTo>
                    <a:pt x="558010" y="1104621"/>
                    <a:pt x="557919" y="1104594"/>
                    <a:pt x="557778" y="1104515"/>
                  </a:cubicBezTo>
                  <a:cubicBezTo>
                    <a:pt x="557708" y="1104476"/>
                    <a:pt x="557620" y="1104427"/>
                    <a:pt x="557510" y="1104305"/>
                  </a:cubicBezTo>
                  <a:cubicBezTo>
                    <a:pt x="557400" y="1104183"/>
                    <a:pt x="557263" y="1103945"/>
                    <a:pt x="557263" y="1103659"/>
                  </a:cubicBezTo>
                  <a:cubicBezTo>
                    <a:pt x="557263" y="1103444"/>
                    <a:pt x="557285" y="1103434"/>
                    <a:pt x="557300" y="1103369"/>
                  </a:cubicBezTo>
                  <a:cubicBezTo>
                    <a:pt x="557319" y="1103304"/>
                    <a:pt x="557334" y="1103238"/>
                    <a:pt x="557354" y="1103162"/>
                  </a:cubicBezTo>
                  <a:cubicBezTo>
                    <a:pt x="557397" y="1103009"/>
                    <a:pt x="557452" y="1102816"/>
                    <a:pt x="557529" y="1102574"/>
                  </a:cubicBezTo>
                  <a:cubicBezTo>
                    <a:pt x="557679" y="1102090"/>
                    <a:pt x="557898" y="1101417"/>
                    <a:pt x="558178" y="1100570"/>
                  </a:cubicBezTo>
                  <a:cubicBezTo>
                    <a:pt x="558739" y="1098877"/>
                    <a:pt x="559548" y="1096491"/>
                    <a:pt x="560545" y="1093584"/>
                  </a:cubicBezTo>
                  <a:cubicBezTo>
                    <a:pt x="562539" y="1087770"/>
                    <a:pt x="565287" y="1079873"/>
                    <a:pt x="568311" y="1071296"/>
                  </a:cubicBezTo>
                  <a:cubicBezTo>
                    <a:pt x="574357" y="1054149"/>
                    <a:pt x="580925" y="1035287"/>
                    <a:pt x="582894" y="1029414"/>
                  </a:cubicBezTo>
                  <a:cubicBezTo>
                    <a:pt x="584034" y="1026016"/>
                    <a:pt x="584937" y="1023416"/>
                    <a:pt x="585699" y="1021524"/>
                  </a:cubicBezTo>
                  <a:cubicBezTo>
                    <a:pt x="586462" y="1019632"/>
                    <a:pt x="586987" y="1018466"/>
                    <a:pt x="587808" y="1017742"/>
                  </a:cubicBezTo>
                  <a:cubicBezTo>
                    <a:pt x="588116" y="1017471"/>
                    <a:pt x="588592" y="1017274"/>
                    <a:pt x="589053" y="1017289"/>
                  </a:cubicBezTo>
                  <a:close/>
                </a:path>
              </a:pathLst>
            </a:custGeom>
            <a:solidFill>
              <a:srgbClr val="1A3783"/>
            </a:solidFill>
            <a:ln w="9525" cap="flat">
              <a:solidFill>
                <a:srgbClr val="FFFFFF"/>
              </a:solidFill>
              <a:prstDash val="solid"/>
              <a:miter/>
            </a:ln>
            <a:effectLst>
              <a:outerShdw blurRad="266700" sx="111000" sy="111000" algn="ctr" rotWithShape="0">
                <a:srgbClr val="1A3783"/>
              </a:outerShdw>
            </a:effectLst>
          </p:spPr>
          <p:txBody>
            <a:bodyPr/>
            <a:lstStyle/>
            <a:p>
              <a:endParaRPr lang="LID4096"/>
            </a:p>
          </p:txBody>
        </p:sp>
        <p:pic>
          <p:nvPicPr>
            <p:cNvPr id="24" name="Picture 2">
              <a:extLst>
                <a:ext uri="{FF2B5EF4-FFF2-40B4-BE49-F238E27FC236}">
                  <a16:creationId xmlns:a16="http://schemas.microsoft.com/office/drawing/2014/main" id="{C3F84379-4640-DB1A-1A78-D7E7AB6860F6}"/>
                </a:ext>
              </a:extLst>
            </p:cNvPr>
            <p:cNvPicPr/>
            <p:nvPr/>
          </p:nvPicPr>
          <p:blipFill>
            <a:blip r:embed="rId4">
              <a:extLst>
                <a:ext uri="{28A0092B-C50C-407E-A947-70E740481C1C}">
                  <a14:useLocalDpi xmlns:a14="http://schemas.microsoft.com/office/drawing/2010/main" val="0"/>
                </a:ext>
              </a:extLst>
            </a:blip>
            <a:srcRect l="1559" r="1559"/>
            <a:stretch/>
          </p:blipFill>
          <p:spPr bwMode="auto">
            <a:xfrm rot="20150844">
              <a:off x="2147342" y="1458601"/>
              <a:ext cx="1712446" cy="1141504"/>
            </a:xfrm>
            <a:prstGeom prst="roundRect">
              <a:avLst>
                <a:gd name="adj" fmla="val 16667"/>
              </a:avLst>
            </a:prstGeom>
            <a:ln w="38100">
              <a:solidFill>
                <a:schemeClr val="bg1"/>
              </a:solidFill>
            </a:ln>
            <a:effectLst>
              <a:glow rad="381000">
                <a:srgbClr val="1A3783">
                  <a:alpha val="47000"/>
                </a:srgbClr>
              </a:glow>
              <a:outerShdw blurRad="177800" dist="1778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6" name="Graphic 25" descr="Sluiten met effen opvulling">
              <a:extLst>
                <a:ext uri="{FF2B5EF4-FFF2-40B4-BE49-F238E27FC236}">
                  <a16:creationId xmlns:a16="http://schemas.microsoft.com/office/drawing/2014/main" id="{17D4281C-C696-0FFA-602D-7ACB9B4D25B1}"/>
                </a:ext>
              </a:extLst>
            </p:cNvPr>
            <p:cNvPicPr/>
            <p:nvPr/>
          </p:nvPicPr>
          <p:blipFill>
            <a:blip r:embed="rId5">
              <a:extLst>
                <a:ext uri="{96DAC541-7B7A-43D3-8B79-37D633B846F1}">
                  <asvg:svgBlip xmlns:asvg="http://schemas.microsoft.com/office/drawing/2016/SVG/main" r:embed="rId6"/>
                </a:ext>
              </a:extLst>
            </a:blip>
            <a:stretch>
              <a:fillRect/>
            </a:stretch>
          </p:blipFill>
          <p:spPr>
            <a:xfrm>
              <a:off x="4114800" y="1537346"/>
              <a:ext cx="914400" cy="914400"/>
            </a:xfrm>
            <a:prstGeom prst="rect">
              <a:avLst/>
            </a:prstGeom>
            <a:effectLst>
              <a:outerShdw blurRad="266700" sx="111000" sy="111000" algn="ctr" rotWithShape="0">
                <a:prstClr val="black">
                  <a:alpha val="71000"/>
                </a:prstClr>
              </a:outerShdw>
            </a:effectLst>
          </p:spPr>
        </p:pic>
      </p:grpSp>
      <p:grpSp>
        <p:nvGrpSpPr>
          <p:cNvPr id="21" name="Groep 20">
            <a:extLst>
              <a:ext uri="{FF2B5EF4-FFF2-40B4-BE49-F238E27FC236}">
                <a16:creationId xmlns:a16="http://schemas.microsoft.com/office/drawing/2014/main" id="{2411F5D9-73B9-7DCD-A9B3-BD65C0394831}"/>
              </a:ext>
            </a:extLst>
          </p:cNvPr>
          <p:cNvGrpSpPr/>
          <p:nvPr/>
        </p:nvGrpSpPr>
        <p:grpSpPr>
          <a:xfrm>
            <a:off x="6451455" y="3487967"/>
            <a:ext cx="4976350" cy="2389405"/>
            <a:chOff x="13341147" y="916484"/>
            <a:chExt cx="4976350" cy="2389405"/>
          </a:xfrm>
        </p:grpSpPr>
        <p:sp>
          <p:nvSpPr>
            <p:cNvPr id="17" name="Tekstvak 16">
              <a:extLst>
                <a:ext uri="{FF2B5EF4-FFF2-40B4-BE49-F238E27FC236}">
                  <a16:creationId xmlns:a16="http://schemas.microsoft.com/office/drawing/2014/main" id="{7DD77ED2-5808-4B25-85CE-B08DCD1361A9}"/>
                </a:ext>
              </a:extLst>
            </p:cNvPr>
            <p:cNvSpPr txBox="1"/>
            <p:nvPr/>
          </p:nvSpPr>
          <p:spPr>
            <a:xfrm>
              <a:off x="13341147" y="916484"/>
              <a:ext cx="4976350" cy="2389405"/>
            </a:xfrm>
            <a:prstGeom prst="rect">
              <a:avLst/>
            </a:prstGeom>
            <a:noFill/>
          </p:spPr>
          <p:txBody>
            <a:bodyPr wrap="none" rtlCol="0">
              <a:noAutofit/>
            </a:bodyPr>
            <a:lstStyle/>
            <a:p>
              <a:pPr algn="ctr"/>
              <a:r>
                <a:rPr lang="nl-NL" sz="2800" dirty="0">
                  <a:ln>
                    <a:solidFill>
                      <a:schemeClr val="tx1"/>
                    </a:solidFill>
                  </a:ln>
                  <a:solidFill>
                    <a:schemeClr val="bg1"/>
                  </a:solidFill>
                  <a:effectLst>
                    <a:outerShdw blurRad="50800" dist="38100" dir="2700000" algn="tl" rotWithShape="0">
                      <a:prstClr val="black">
                        <a:alpha val="40000"/>
                      </a:prstClr>
                    </a:outerShdw>
                  </a:effectLst>
                </a:rPr>
                <a:t>Klik hier om opnieuw af te spelen</a:t>
              </a:r>
              <a:endParaRPr lang="nl-NL" sz="3200" dirty="0">
                <a:ln>
                  <a:solidFill>
                    <a:schemeClr val="tx1"/>
                  </a:solidFill>
                </a:ln>
                <a:solidFill>
                  <a:schemeClr val="bg1"/>
                </a:solidFill>
                <a:effectLst>
                  <a:outerShdw blurRad="50800" dist="38100" dir="2700000" algn="tl" rotWithShape="0">
                    <a:prstClr val="black">
                      <a:alpha val="40000"/>
                    </a:prstClr>
                  </a:outerShdw>
                </a:effectLst>
              </a:endParaRPr>
            </a:p>
          </p:txBody>
        </p:sp>
        <p:pic>
          <p:nvPicPr>
            <p:cNvPr id="13" name="Graphic 12" descr="Pijl: Horizontale U-bocht met effen opvulling">
              <a:extLst>
                <a:ext uri="{FF2B5EF4-FFF2-40B4-BE49-F238E27FC236}">
                  <a16:creationId xmlns:a16="http://schemas.microsoft.com/office/drawing/2014/main" id="{E2AC0BA3-F87E-5847-E0B7-C6CB4EB37A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08368" y="1430115"/>
              <a:ext cx="1241908" cy="1241908"/>
            </a:xfrm>
            <a:prstGeom prst="rect">
              <a:avLst/>
            </a:prstGeom>
            <a:effectLst>
              <a:outerShdw blurRad="50800" dist="38100" dir="2700000" algn="tl" rotWithShape="0">
                <a:prstClr val="black">
                  <a:alpha val="40000"/>
                </a:prstClr>
              </a:outerShdw>
            </a:effectLst>
          </p:spPr>
        </p:pic>
      </p:grpSp>
      <p:grpSp>
        <p:nvGrpSpPr>
          <p:cNvPr id="41" name="Groep 40">
            <a:extLst>
              <a:ext uri="{FF2B5EF4-FFF2-40B4-BE49-F238E27FC236}">
                <a16:creationId xmlns:a16="http://schemas.microsoft.com/office/drawing/2014/main" id="{A88447F2-C940-1CFE-9470-F3CEDB9F2A9E}"/>
              </a:ext>
            </a:extLst>
          </p:cNvPr>
          <p:cNvGrpSpPr/>
          <p:nvPr/>
        </p:nvGrpSpPr>
        <p:grpSpPr>
          <a:xfrm>
            <a:off x="5626502" y="2489200"/>
            <a:ext cx="6565499" cy="4368801"/>
            <a:chOff x="5626502" y="2489200"/>
            <a:chExt cx="6565499" cy="4368801"/>
          </a:xfrm>
        </p:grpSpPr>
        <p:sp>
          <p:nvSpPr>
            <p:cNvPr id="28" name="Vrije vorm: vorm 27">
              <a:extLst>
                <a:ext uri="{FF2B5EF4-FFF2-40B4-BE49-F238E27FC236}">
                  <a16:creationId xmlns:a16="http://schemas.microsoft.com/office/drawing/2014/main" id="{C3519A78-C39B-F78D-A40B-4354CDC03920}"/>
                </a:ext>
              </a:extLst>
            </p:cNvPr>
            <p:cNvSpPr/>
            <p:nvPr/>
          </p:nvSpPr>
          <p:spPr>
            <a:xfrm>
              <a:off x="5626502" y="2489200"/>
              <a:ext cx="6565499" cy="4368801"/>
            </a:xfrm>
            <a:custGeom>
              <a:avLst/>
              <a:gdLst>
                <a:gd name="csX0" fmla="*/ 0 w 6565499"/>
                <a:gd name="csY0" fmla="*/ 0 h 4368801"/>
                <a:gd name="csX1" fmla="*/ 6565499 w 6565499"/>
                <a:gd name="csY1" fmla="*/ 0 h 4368801"/>
                <a:gd name="csX2" fmla="*/ 6565499 w 6565499"/>
                <a:gd name="csY2" fmla="*/ 4368801 h 4368801"/>
                <a:gd name="csX3" fmla="*/ 0 w 6565499"/>
                <a:gd name="csY3" fmla="*/ 4368801 h 4368801"/>
              </a:gdLst>
              <a:ahLst/>
              <a:cxnLst>
                <a:cxn ang="0">
                  <a:pos x="csX0" y="csY0"/>
                </a:cxn>
                <a:cxn ang="0">
                  <a:pos x="csX1" y="csY1"/>
                </a:cxn>
                <a:cxn ang="0">
                  <a:pos x="csX2" y="csY2"/>
                </a:cxn>
                <a:cxn ang="0">
                  <a:pos x="csX3" y="csY3"/>
                </a:cxn>
              </a:cxnLst>
              <a:rect l="l" t="t" r="r" b="b"/>
              <a:pathLst>
                <a:path w="6565499" h="4368801">
                  <a:moveTo>
                    <a:pt x="0" y="0"/>
                  </a:moveTo>
                  <a:lnTo>
                    <a:pt x="6565499" y="0"/>
                  </a:lnTo>
                  <a:lnTo>
                    <a:pt x="6565499" y="4368801"/>
                  </a:lnTo>
                  <a:lnTo>
                    <a:pt x="0" y="4368801"/>
                  </a:lnTo>
                  <a:close/>
                </a:path>
              </a:pathLst>
            </a:custGeom>
            <a:solidFill>
              <a:schemeClr val="accent2">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31" name="Tekstvak 30">
              <a:extLst>
                <a:ext uri="{FF2B5EF4-FFF2-40B4-BE49-F238E27FC236}">
                  <a16:creationId xmlns:a16="http://schemas.microsoft.com/office/drawing/2014/main" id="{D580A598-B652-743B-D69D-DA749DC7B5E6}"/>
                </a:ext>
              </a:extLst>
            </p:cNvPr>
            <p:cNvSpPr txBox="1"/>
            <p:nvPr/>
          </p:nvSpPr>
          <p:spPr>
            <a:xfrm>
              <a:off x="5881873" y="2782669"/>
              <a:ext cx="1957587"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Antwoord:</a:t>
              </a:r>
            </a:p>
          </p:txBody>
        </p:sp>
        <p:sp>
          <p:nvSpPr>
            <p:cNvPr id="32" name="Tekstvak 31">
              <a:extLst>
                <a:ext uri="{FF2B5EF4-FFF2-40B4-BE49-F238E27FC236}">
                  <a16:creationId xmlns:a16="http://schemas.microsoft.com/office/drawing/2014/main" id="{30A8CD2D-6A7D-66BE-E7D6-76864BBD8FFC}"/>
                </a:ext>
              </a:extLst>
            </p:cNvPr>
            <p:cNvSpPr txBox="1"/>
            <p:nvPr/>
          </p:nvSpPr>
          <p:spPr>
            <a:xfrm>
              <a:off x="5881873" y="3305889"/>
              <a:ext cx="5676900" cy="2885786"/>
            </a:xfrm>
            <a:prstGeom prst="rect">
              <a:avLst/>
            </a:prstGeom>
            <a:noFill/>
          </p:spPr>
          <p:txBody>
            <a:bodyPr wrap="none" rtlCol="0">
              <a:noAutofit/>
            </a:bodyPr>
            <a:lstStyle/>
            <a:p>
              <a:r>
                <a:rPr lang="nl-NL" sz="2400" dirty="0">
                  <a:solidFill>
                    <a:schemeClr val="bg1"/>
                  </a:solidFill>
                  <a:effectLst>
                    <a:outerShdw blurRad="50800" dist="38100" dir="2700000" algn="tl" rotWithShape="0">
                      <a:prstClr val="black">
                        <a:alpha val="40000"/>
                      </a:prstClr>
                    </a:outerShdw>
                  </a:effectLst>
                </a:rPr>
                <a:t>“En zwijgt van wat men hoort en ziet” </a:t>
              </a:r>
              <a:endParaRPr lang="nl-NL" sz="2800" dirty="0">
                <a:solidFill>
                  <a:schemeClr val="bg1"/>
                </a:solidFill>
                <a:effectLst>
                  <a:outerShdw blurRad="50800" dist="38100" dir="2700000" algn="tl" rotWithShape="0">
                    <a:prstClr val="black">
                      <a:alpha val="40000"/>
                    </a:prstClr>
                  </a:outerShdw>
                </a:effectLst>
              </a:endParaRPr>
            </a:p>
          </p:txBody>
        </p:sp>
        <p:sp>
          <p:nvSpPr>
            <p:cNvPr id="33" name="Tekstvak 32">
              <a:extLst>
                <a:ext uri="{FF2B5EF4-FFF2-40B4-BE49-F238E27FC236}">
                  <a16:creationId xmlns:a16="http://schemas.microsoft.com/office/drawing/2014/main" id="{FFD58547-A31A-22D6-7F6C-E45528B236EB}"/>
                </a:ext>
              </a:extLst>
            </p:cNvPr>
            <p:cNvSpPr txBox="1"/>
            <p:nvPr/>
          </p:nvSpPr>
          <p:spPr>
            <a:xfrm>
              <a:off x="5881873" y="5918266"/>
              <a:ext cx="5676900" cy="646331"/>
            </a:xfrm>
            <a:prstGeom prst="rect">
              <a:avLst/>
            </a:prstGeom>
            <a:noFill/>
          </p:spPr>
          <p:txBody>
            <a:bodyPr wrap="square" numCol="2"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p:txBody>
        </p:sp>
      </p:grpSp>
      <p:grpSp>
        <p:nvGrpSpPr>
          <p:cNvPr id="40" name="Groep 39">
            <a:extLst>
              <a:ext uri="{FF2B5EF4-FFF2-40B4-BE49-F238E27FC236}">
                <a16:creationId xmlns:a16="http://schemas.microsoft.com/office/drawing/2014/main" id="{25708A59-351A-C8FD-B3F5-40DCCC30D9D8}"/>
              </a:ext>
            </a:extLst>
          </p:cNvPr>
          <p:cNvGrpSpPr/>
          <p:nvPr/>
        </p:nvGrpSpPr>
        <p:grpSpPr>
          <a:xfrm>
            <a:off x="-1866899" y="-295148"/>
            <a:ext cx="14058900" cy="2944218"/>
            <a:chOff x="-1866899" y="-295148"/>
            <a:chExt cx="14058900" cy="2944218"/>
          </a:xfrm>
        </p:grpSpPr>
        <p:sp>
          <p:nvSpPr>
            <p:cNvPr id="29" name="Vrije vorm: vorm 28">
              <a:extLst>
                <a:ext uri="{FF2B5EF4-FFF2-40B4-BE49-F238E27FC236}">
                  <a16:creationId xmlns:a16="http://schemas.microsoft.com/office/drawing/2014/main" id="{797D74C4-8A2F-2984-315D-2F97B4B330EB}"/>
                </a:ext>
              </a:extLst>
            </p:cNvPr>
            <p:cNvSpPr/>
            <p:nvPr/>
          </p:nvSpPr>
          <p:spPr>
            <a:xfrm>
              <a:off x="-1866899" y="-295148"/>
              <a:ext cx="14058900" cy="2784347"/>
            </a:xfrm>
            <a:custGeom>
              <a:avLst/>
              <a:gdLst>
                <a:gd name="csX0" fmla="*/ 7718298 w 14058900"/>
                <a:gd name="csY0" fmla="*/ 0 h 2784347"/>
                <a:gd name="csX1" fmla="*/ 14058900 w 14058900"/>
                <a:gd name="csY1" fmla="*/ 0 h 2784347"/>
                <a:gd name="csX2" fmla="*/ 14058900 w 14058900"/>
                <a:gd name="csY2" fmla="*/ 2784347 h 2784347"/>
                <a:gd name="csX3" fmla="*/ 4933951 w 14058900"/>
                <a:gd name="csY3" fmla="*/ 2784347 h 2784347"/>
                <a:gd name="csX4" fmla="*/ 0 w 14058900"/>
                <a:gd name="csY4" fmla="*/ 0 h 2784347"/>
                <a:gd name="csX5" fmla="*/ 1438147 w 14058900"/>
                <a:gd name="csY5" fmla="*/ 0 h 2784347"/>
                <a:gd name="csX6" fmla="*/ 0 w 14058900"/>
                <a:gd name="csY6" fmla="*/ 1438147 h 27843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058900" h="2784347">
                  <a:moveTo>
                    <a:pt x="7718298" y="0"/>
                  </a:moveTo>
                  <a:lnTo>
                    <a:pt x="14058900" y="0"/>
                  </a:lnTo>
                  <a:lnTo>
                    <a:pt x="14058900" y="2784347"/>
                  </a:lnTo>
                  <a:lnTo>
                    <a:pt x="4933951" y="2784347"/>
                  </a:lnTo>
                  <a:close/>
                  <a:moveTo>
                    <a:pt x="0" y="0"/>
                  </a:moveTo>
                  <a:lnTo>
                    <a:pt x="1438147" y="0"/>
                  </a:lnTo>
                  <a:lnTo>
                    <a:pt x="0" y="1438147"/>
                  </a:lnTo>
                  <a:close/>
                </a:path>
              </a:pathLst>
            </a:custGeom>
            <a:solidFill>
              <a:schemeClr val="accent2">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Tekstvak 2">
              <a:extLst>
                <a:ext uri="{FF2B5EF4-FFF2-40B4-BE49-F238E27FC236}">
                  <a16:creationId xmlns:a16="http://schemas.microsoft.com/office/drawing/2014/main" id="{EB9DD89B-DE20-1693-8C5B-0CBF46AB25C4}"/>
                </a:ext>
              </a:extLst>
            </p:cNvPr>
            <p:cNvSpPr txBox="1"/>
            <p:nvPr/>
          </p:nvSpPr>
          <p:spPr>
            <a:xfrm>
              <a:off x="5385651" y="551893"/>
              <a:ext cx="3512500" cy="646331"/>
            </a:xfrm>
            <a:prstGeom prst="rect">
              <a:avLst/>
            </a:prstGeom>
            <a:noFill/>
          </p:spPr>
          <p:txBody>
            <a:bodyPr wrap="square" rtlCol="0">
              <a:spAutoFit/>
            </a:bodyPr>
            <a:lstStyle/>
            <a:p>
              <a:r>
                <a:rPr lang="nl-NL" sz="3600" dirty="0">
                  <a:solidFill>
                    <a:schemeClr val="bg1"/>
                  </a:solidFill>
                  <a:effectLst>
                    <a:outerShdw blurRad="50800" dist="38100" dir="2700000" algn="tl" rotWithShape="0">
                      <a:prstClr val="black">
                        <a:alpha val="40000"/>
                      </a:prstClr>
                    </a:outerShdw>
                  </a:effectLst>
                </a:rPr>
                <a:t>Finish </a:t>
              </a:r>
              <a:r>
                <a:rPr lang="nl-NL" sz="3600" dirty="0" err="1">
                  <a:solidFill>
                    <a:schemeClr val="bg1"/>
                  </a:solidFill>
                  <a:effectLst>
                    <a:outerShdw blurRad="50800" dist="38100" dir="2700000" algn="tl" rotWithShape="0">
                      <a:prstClr val="black">
                        <a:alpha val="40000"/>
                      </a:prstClr>
                    </a:outerShdw>
                  </a:effectLst>
                </a:rPr>
                <a:t>the</a:t>
              </a:r>
              <a:r>
                <a:rPr lang="nl-NL" sz="3600" dirty="0">
                  <a:solidFill>
                    <a:schemeClr val="bg1"/>
                  </a:solidFill>
                  <a:effectLst>
                    <a:outerShdw blurRad="50800" dist="38100" dir="2700000" algn="tl" rotWithShape="0">
                      <a:prstClr val="black">
                        <a:alpha val="40000"/>
                      </a:prstClr>
                    </a:outerShdw>
                  </a:effectLst>
                </a:rPr>
                <a:t> </a:t>
              </a:r>
              <a:r>
                <a:rPr lang="nl-NL" sz="3600" dirty="0" err="1">
                  <a:solidFill>
                    <a:schemeClr val="bg1"/>
                  </a:solidFill>
                  <a:effectLst>
                    <a:outerShdw blurRad="50800" dist="38100" dir="2700000" algn="tl" rotWithShape="0">
                      <a:prstClr val="black">
                        <a:alpha val="40000"/>
                      </a:prstClr>
                    </a:outerShdw>
                  </a:effectLst>
                </a:rPr>
                <a:t>lyrics</a:t>
              </a:r>
              <a:endParaRPr lang="nl-NL" sz="3600" dirty="0">
                <a:solidFill>
                  <a:schemeClr val="bg1"/>
                </a:solidFill>
                <a:effectLst>
                  <a:outerShdw blurRad="50800" dist="38100" dir="2700000" algn="tl" rotWithShape="0">
                    <a:prstClr val="black">
                      <a:alpha val="40000"/>
                    </a:prstClr>
                  </a:outerShdw>
                </a:effectLst>
              </a:endParaRPr>
            </a:p>
          </p:txBody>
        </p:sp>
        <p:sp>
          <p:nvSpPr>
            <p:cNvPr id="4" name="Tekstvak 3">
              <a:extLst>
                <a:ext uri="{FF2B5EF4-FFF2-40B4-BE49-F238E27FC236}">
                  <a16:creationId xmlns:a16="http://schemas.microsoft.com/office/drawing/2014/main" id="{3479CFA8-E8E6-BEFC-E8E2-69E0615CE1B1}"/>
                </a:ext>
              </a:extLst>
            </p:cNvPr>
            <p:cNvSpPr txBox="1"/>
            <p:nvPr/>
          </p:nvSpPr>
          <p:spPr>
            <a:xfrm>
              <a:off x="5385651" y="1281627"/>
              <a:ext cx="6533992" cy="1367443"/>
            </a:xfrm>
            <a:prstGeom prst="rect">
              <a:avLst/>
            </a:prstGeom>
            <a:noFill/>
          </p:spPr>
          <p:txBody>
            <a:bodyPr wrap="none" rtlCol="0">
              <a:noAutofit/>
            </a:bodyPr>
            <a:lstStyle/>
            <a:p>
              <a:r>
                <a:rPr lang="nl-NL" sz="2800" dirty="0">
                  <a:solidFill>
                    <a:schemeClr val="bg1"/>
                  </a:solidFill>
                  <a:effectLst>
                    <a:outerShdw blurRad="50800" dist="38100" dir="2700000" algn="tl" rotWithShape="0">
                      <a:prstClr val="black">
                        <a:alpha val="40000"/>
                      </a:prstClr>
                    </a:outerShdw>
                  </a:effectLst>
                </a:rPr>
                <a:t>Hoe gaat dit lied verder?</a:t>
              </a:r>
            </a:p>
          </p:txBody>
        </p:sp>
      </p:grpSp>
      <p:sp>
        <p:nvSpPr>
          <p:cNvPr id="25" name="Rechthoek 24">
            <a:extLst>
              <a:ext uri="{FF2B5EF4-FFF2-40B4-BE49-F238E27FC236}">
                <a16:creationId xmlns:a16="http://schemas.microsoft.com/office/drawing/2014/main" id="{1001F0F4-E995-0973-8E52-B2132CEC2A94}"/>
              </a:ext>
            </a:extLst>
          </p:cNvPr>
          <p:cNvSpPr/>
          <p:nvPr/>
        </p:nvSpPr>
        <p:spPr>
          <a:xfrm rot="18900000">
            <a:off x="-3245336" y="-1111178"/>
            <a:ext cx="9104642" cy="4440737"/>
          </a:xfrm>
          <a:prstGeom prst="rect">
            <a:avLst/>
          </a:prstGeom>
          <a:solidFill>
            <a:schemeClr val="accent2">
              <a:lumMod val="40000"/>
              <a:lumOff val="6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Graphic 9" descr="Verward persoon met effen opvulling">
            <a:extLst>
              <a:ext uri="{FF2B5EF4-FFF2-40B4-BE49-F238E27FC236}">
                <a16:creationId xmlns:a16="http://schemas.microsoft.com/office/drawing/2014/main" id="{0567B917-B0E8-643C-39E9-3174862FC6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0485" y="2937826"/>
            <a:ext cx="1238508" cy="1238506"/>
          </a:xfrm>
          <a:prstGeom prst="rect">
            <a:avLst/>
          </a:prstGeom>
          <a:effectLst>
            <a:outerShdw blurRad="50800" dist="38100" dir="2700000" algn="tl" rotWithShape="0">
              <a:prstClr val="black">
                <a:alpha val="40000"/>
              </a:prstClr>
            </a:outerShdw>
          </a:effectLst>
        </p:spPr>
      </p:pic>
      <p:pic>
        <p:nvPicPr>
          <p:cNvPr id="12" name="Graphic 11" descr="Microfoon met effen opvulling">
            <a:extLst>
              <a:ext uri="{FF2B5EF4-FFF2-40B4-BE49-F238E27FC236}">
                <a16:creationId xmlns:a16="http://schemas.microsoft.com/office/drawing/2014/main" id="{11B74A78-E6F4-68F2-E5EB-762EE14004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60610" y="159343"/>
            <a:ext cx="1792290" cy="1792288"/>
          </a:xfrm>
          <a:prstGeom prst="rect">
            <a:avLst/>
          </a:prstGeom>
          <a:effectLst>
            <a:outerShdw blurRad="50800" dist="38100" dir="2700000" algn="tl" rotWithShape="0">
              <a:prstClr val="black">
                <a:alpha val="40000"/>
              </a:prstClr>
            </a:outerShdw>
          </a:effectLst>
        </p:spPr>
      </p:pic>
      <p:pic>
        <p:nvPicPr>
          <p:cNvPr id="14" name="Graphic 13" descr="Volume met effen opvulling">
            <a:extLst>
              <a:ext uri="{FF2B5EF4-FFF2-40B4-BE49-F238E27FC236}">
                <a16:creationId xmlns:a16="http://schemas.microsoft.com/office/drawing/2014/main" id="{CC3AEE85-54C0-5256-EA53-A0D9888A800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8023" y="4176332"/>
            <a:ext cx="1238508" cy="1238506"/>
          </a:xfrm>
          <a:prstGeom prst="rect">
            <a:avLst/>
          </a:prstGeom>
          <a:effectLst>
            <a:outerShdw blurRad="50800" dist="38100" dir="2700000" algn="tl" rotWithShape="0">
              <a:prstClr val="black">
                <a:alpha val="40000"/>
              </a:prstClr>
            </a:outerShdw>
          </a:effectLst>
        </p:spPr>
      </p:pic>
      <p:pic>
        <p:nvPicPr>
          <p:cNvPr id="15" name="Graphic 14" descr="Vraagteken met effen opvulling">
            <a:extLst>
              <a:ext uri="{FF2B5EF4-FFF2-40B4-BE49-F238E27FC236}">
                <a16:creationId xmlns:a16="http://schemas.microsoft.com/office/drawing/2014/main" id="{CB23C8EB-8895-2EC9-D4A4-46E680C153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16531" y="5414838"/>
            <a:ext cx="1238508" cy="1238506"/>
          </a:xfrm>
          <a:prstGeom prst="rect">
            <a:avLst/>
          </a:prstGeom>
          <a:effectLst>
            <a:outerShdw blurRad="50800" dist="38100" dir="2700000" algn="tl" rotWithShape="0">
              <a:prstClr val="black">
                <a:alpha val="40000"/>
              </a:prstClr>
            </a:outerShdw>
          </a:effectLst>
        </p:spPr>
      </p:pic>
      <p:pic>
        <p:nvPicPr>
          <p:cNvPr id="18" name="Graphic 17" descr="Hersenen met effen opvulling">
            <a:extLst>
              <a:ext uri="{FF2B5EF4-FFF2-40B4-BE49-F238E27FC236}">
                <a16:creationId xmlns:a16="http://schemas.microsoft.com/office/drawing/2014/main" id="{B11A8E64-0649-B356-FF71-6DFB7333027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98993" y="1699320"/>
            <a:ext cx="1238508" cy="1238506"/>
          </a:xfrm>
          <a:prstGeom prst="rect">
            <a:avLst/>
          </a:prstGeom>
          <a:effectLst>
            <a:outerShdw blurRad="50800" dist="38100" dir="2700000" algn="tl" rotWithShape="0">
              <a:prstClr val="black">
                <a:alpha val="40000"/>
              </a:prstClr>
            </a:outerShdw>
          </a:effectLst>
        </p:spPr>
      </p:pic>
      <p:sp>
        <p:nvSpPr>
          <p:cNvPr id="37" name="Tekstvak 36">
            <a:extLst>
              <a:ext uri="{FF2B5EF4-FFF2-40B4-BE49-F238E27FC236}">
                <a16:creationId xmlns:a16="http://schemas.microsoft.com/office/drawing/2014/main" id="{D998082C-4FE8-F772-2BBF-F16B996266F0}"/>
              </a:ext>
            </a:extLst>
          </p:cNvPr>
          <p:cNvSpPr txBox="1"/>
          <p:nvPr/>
        </p:nvSpPr>
        <p:spPr>
          <a:xfrm>
            <a:off x="233911" y="5830672"/>
            <a:ext cx="5162840" cy="1055608"/>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38" name="Tekstvak 37">
            <a:extLst>
              <a:ext uri="{FF2B5EF4-FFF2-40B4-BE49-F238E27FC236}">
                <a16:creationId xmlns:a16="http://schemas.microsoft.com/office/drawing/2014/main" id="{888E4218-7C12-E890-7CD6-70C3AD3EB380}"/>
              </a:ext>
            </a:extLst>
          </p:cNvPr>
          <p:cNvSpPr txBox="1"/>
          <p:nvPr/>
        </p:nvSpPr>
        <p:spPr>
          <a:xfrm>
            <a:off x="2521818" y="620788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39" name="Tekstvak 38">
            <a:extLst>
              <a:ext uri="{FF2B5EF4-FFF2-40B4-BE49-F238E27FC236}">
                <a16:creationId xmlns:a16="http://schemas.microsoft.com/office/drawing/2014/main" id="{664EA35A-1E9F-01B4-4D4B-70587C2476DF}"/>
              </a:ext>
            </a:extLst>
          </p:cNvPr>
          <p:cNvSpPr txBox="1"/>
          <p:nvPr/>
        </p:nvSpPr>
        <p:spPr>
          <a:xfrm>
            <a:off x="1969710" y="6191675"/>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pic>
        <p:nvPicPr>
          <p:cNvPr id="2" name="Graphic 1">
            <a:extLst>
              <a:ext uri="{FF2B5EF4-FFF2-40B4-BE49-F238E27FC236}">
                <a16:creationId xmlns:a16="http://schemas.microsoft.com/office/drawing/2014/main" id="{510BA07E-05DA-BDEB-1363-E92CB593BBC4}"/>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3555038" y="6653344"/>
            <a:ext cx="1238506" cy="1238506"/>
          </a:xfrm>
          <a:prstGeom prst="rect">
            <a:avLst/>
          </a:prstGeom>
          <a:effectLst>
            <a:outerShdw blurRad="50800" dist="38100" dir="2700000" algn="tl" rotWithShape="0">
              <a:prstClr val="black">
                <a:alpha val="40000"/>
              </a:prstClr>
            </a:outerShdw>
          </a:effectLst>
        </p:spPr>
      </p:pic>
      <p:pic>
        <p:nvPicPr>
          <p:cNvPr id="7" name="BLØF - Aan De Kust (Official Video) (1)">
            <a:hlinkClick r:id="" action="ppaction://media"/>
            <a:extLst>
              <a:ext uri="{FF2B5EF4-FFF2-40B4-BE49-F238E27FC236}">
                <a16:creationId xmlns:a16="http://schemas.microsoft.com/office/drawing/2014/main" id="{15A1B65A-5684-A2D5-F455-DD46675030FE}"/>
              </a:ext>
            </a:extLst>
          </p:cNvPr>
          <p:cNvPicPr>
            <a:picLocks noChangeAspect="1"/>
          </p:cNvPicPr>
          <p:nvPr>
            <a:audioFile r:link="rId1"/>
            <p:extLst>
              <p:ext uri="{DAA4B4D4-6D71-4841-9C94-3DE7FCFB9230}">
                <p14:media xmlns:p14="http://schemas.microsoft.com/office/powerpoint/2010/main" r:embed="rId2">
                  <p14:trim st="18648" end="176626.0833"/>
                </p14:media>
              </p:ext>
            </p:extLst>
          </p:nvPr>
        </p:nvPicPr>
        <p:blipFill>
          <a:blip r:embed="rId21"/>
          <a:stretch>
            <a:fillRect/>
          </a:stretch>
        </p:blipFill>
        <p:spPr>
          <a:xfrm>
            <a:off x="15770225" y="1063625"/>
            <a:ext cx="609600" cy="609600"/>
          </a:xfrm>
          <a:prstGeom prst="rect">
            <a:avLst/>
          </a:prstGeom>
        </p:spPr>
      </p:pic>
      <p:pic>
        <p:nvPicPr>
          <p:cNvPr id="11" name="BLØF - Aan De Kust (Official Video) (1)">
            <a:hlinkClick r:id="" action="ppaction://media"/>
            <a:extLst>
              <a:ext uri="{FF2B5EF4-FFF2-40B4-BE49-F238E27FC236}">
                <a16:creationId xmlns:a16="http://schemas.microsoft.com/office/drawing/2014/main" id="{A5418794-1BE6-39EF-CF49-9780C9A930BD}"/>
              </a:ext>
            </a:extLst>
          </p:cNvPr>
          <p:cNvPicPr>
            <a:picLocks noChangeAspect="1"/>
          </p:cNvPicPr>
          <p:nvPr>
            <a:audioFile r:link="rId1"/>
            <p:extLst>
              <p:ext uri="{DAA4B4D4-6D71-4841-9C94-3DE7FCFB9230}">
                <p14:media xmlns:p14="http://schemas.microsoft.com/office/powerpoint/2010/main" r:embed="rId2">
                  <p14:trim st="40800" end="0.0833"/>
                </p14:media>
              </p:ext>
            </p:extLst>
          </p:nvPr>
        </p:nvPicPr>
        <p:blipFill>
          <a:blip r:embed="rId21"/>
          <a:stretch>
            <a:fillRect/>
          </a:stretch>
        </p:blipFill>
        <p:spPr>
          <a:xfrm>
            <a:off x="14876202" y="2867848"/>
            <a:ext cx="609600" cy="609600"/>
          </a:xfrm>
          <a:prstGeom prst="rect">
            <a:avLst/>
          </a:prstGeom>
        </p:spPr>
      </p:pic>
    </p:spTree>
    <p:extLst>
      <p:ext uri="{BB962C8B-B14F-4D97-AF65-F5344CB8AC3E}">
        <p14:creationId xmlns:p14="http://schemas.microsoft.com/office/powerpoint/2010/main" val="3997718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39"/>
                                        </p:tgtEl>
                                      </p:cBhvr>
                                    </p:animEffect>
                                    <p:animScale>
                                      <p:cBhvr>
                                        <p:cTn id="15" dur="750" autoRev="1" fill="hold"/>
                                        <p:tgtEl>
                                          <p:spTgt spid="39"/>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39"/>
                                        </p:tgtEl>
                                      </p:cBhvr>
                                    </p:animEffect>
                                    <p:set>
                                      <p:cBhvr>
                                        <p:cTn id="20" dur="1" fill="hold">
                                          <p:stCondLst>
                                            <p:cond delay="499"/>
                                          </p:stCondLst>
                                        </p:cTn>
                                        <p:tgtEl>
                                          <p:spTgt spid="39"/>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2352" fill="hold"/>
                                        <p:tgtEl>
                                          <p:spTgt spid="7"/>
                                        </p:tgtEl>
                                      </p:cBhvr>
                                    </p:cmd>
                                  </p:childTnLst>
                                </p:cTn>
                              </p:par>
                            </p:childTnLst>
                          </p:cTn>
                        </p:par>
                        <p:par>
                          <p:cTn id="23" fill="hold">
                            <p:stCondLst>
                              <p:cond delay="22352"/>
                            </p:stCondLst>
                            <p:childTnLst>
                              <p:par>
                                <p:cTn id="24" presetID="10"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26" presetClass="emph" presetSubtype="0" repeatCount="indefinite" fill="hold" grpId="1" nodeType="withEffect">
                                  <p:stCondLst>
                                    <p:cond delay="0"/>
                                  </p:stCondLst>
                                  <p:childTnLst>
                                    <p:animEffect transition="out" filter="fade">
                                      <p:cBhvr>
                                        <p:cTn id="31" dur="1500" tmFilter="0, 0; .2, .5; .8, .5; 1, 0"/>
                                        <p:tgtEl>
                                          <p:spTgt spid="38"/>
                                        </p:tgtEl>
                                      </p:cBhvr>
                                    </p:animEffect>
                                    <p:animScale>
                                      <p:cBhvr>
                                        <p:cTn id="32" dur="750" autoRev="1" fill="hold"/>
                                        <p:tgtEl>
                                          <p:spTgt spid="38"/>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2" nodeType="clickEffect">
                                  <p:stCondLst>
                                    <p:cond delay="0"/>
                                  </p:stCondLst>
                                  <p:childTnLst>
                                    <p:animEffect transition="out" filter="fade">
                                      <p:cBhvr>
                                        <p:cTn id="36" dur="500"/>
                                        <p:tgtEl>
                                          <p:spTgt spid="38"/>
                                        </p:tgtEl>
                                      </p:cBhvr>
                                    </p:animEffect>
                                    <p:set>
                                      <p:cBhvr>
                                        <p:cTn id="37" dur="1" fill="hold">
                                          <p:stCondLst>
                                            <p:cond delay="499"/>
                                          </p:stCondLst>
                                        </p:cTn>
                                        <p:tgtEl>
                                          <p:spTgt spid="3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176826" fill="hold"/>
                                        <p:tgtEl>
                                          <p:spTgt spid="11"/>
                                        </p:tgtEl>
                                      </p:cBhvr>
                                    </p:cmd>
                                  </p:childTnLst>
                                </p:cTn>
                              </p:par>
                              <p:par>
                                <p:cTn id="43" presetID="3" presetClass="mediacall" presetSubtype="0" fill="hold" nodeType="withEffect">
                                  <p:stCondLst>
                                    <p:cond delay="0"/>
                                  </p:stCondLst>
                                  <p:childTnLst>
                                    <p:cmd type="call" cmd="stop">
                                      <p:cBhvr>
                                        <p:cTn id="44" dur="1" fill="hold"/>
                                        <p:tgtEl>
                                          <p:spTgt spid="7"/>
                                        </p:tgtEl>
                                      </p:cBhvr>
                                    </p:cmd>
                                  </p:childTnLst>
                                </p:cTn>
                              </p:par>
                              <p:par>
                                <p:cTn id="45" presetID="2" presetClass="entr" presetSubtype="1" decel="10000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1000" fill="hold"/>
                                        <p:tgtEl>
                                          <p:spTgt spid="41"/>
                                        </p:tgtEl>
                                        <p:attrNameLst>
                                          <p:attrName>ppt_x</p:attrName>
                                        </p:attrNameLst>
                                      </p:cBhvr>
                                      <p:tavLst>
                                        <p:tav tm="0">
                                          <p:val>
                                            <p:strVal val="#ppt_x"/>
                                          </p:val>
                                        </p:tav>
                                        <p:tav tm="100000">
                                          <p:val>
                                            <p:strVal val="#ppt_x"/>
                                          </p:val>
                                        </p:tav>
                                      </p:tavLst>
                                    </p:anim>
                                    <p:anim calcmode="lin" valueType="num">
                                      <p:cBhvr additive="base">
                                        <p:cTn id="48" dur="1000" fill="hold"/>
                                        <p:tgtEl>
                                          <p:spTgt spid="41"/>
                                        </p:tgtEl>
                                        <p:attrNameLst>
                                          <p:attrName>ppt_y</p:attrName>
                                        </p:attrNameLst>
                                      </p:cBhvr>
                                      <p:tavLst>
                                        <p:tav tm="0">
                                          <p:val>
                                            <p:strVal val="0-#ppt_h/2"/>
                                          </p:val>
                                        </p:tav>
                                        <p:tav tm="100000">
                                          <p:val>
                                            <p:strVal val="#ppt_y"/>
                                          </p:val>
                                        </p:tav>
                                      </p:tavLst>
                                    </p:anim>
                                  </p:childTnLst>
                                </p:cTn>
                              </p:par>
                              <p:par>
                                <p:cTn id="49" presetID="10" presetClass="entr" presetSubtype="0" fill="hold" grpId="0" nodeType="withEffect">
                                  <p:stCondLst>
                                    <p:cond delay="250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26" presetClass="emph" presetSubtype="0" repeatCount="indefinite" fill="hold" grpId="1" nodeType="withEffect">
                                  <p:stCondLst>
                                    <p:cond delay="0"/>
                                  </p:stCondLst>
                                  <p:childTnLst>
                                    <p:animEffect transition="out" filter="fade">
                                      <p:cBhvr>
                                        <p:cTn id="53" dur="1500" tmFilter="0, 0; .2, .5; .8, .5; 1, 0"/>
                                        <p:tgtEl>
                                          <p:spTgt spid="37"/>
                                        </p:tgtEl>
                                      </p:cBhvr>
                                    </p:animEffect>
                                    <p:animScale>
                                      <p:cBhvr>
                                        <p:cTn id="54" dur="7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1"/>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22352" fill="hold"/>
                                        <p:tgtEl>
                                          <p:spTgt spid="7"/>
                                        </p:tgtEl>
                                      </p:cBhvr>
                                    </p:cmd>
                                  </p:childTnLst>
                                </p:cTn>
                              </p:par>
                            </p:childTnLst>
                          </p:cTn>
                        </p:par>
                      </p:childTnLst>
                    </p:cTn>
                  </p:par>
                </p:childTnLst>
              </p:cTn>
              <p:nextCondLst>
                <p:cond evt="onClick" delay="0">
                  <p:tgtEl>
                    <p:spTgt spid="21"/>
                  </p:tgtEl>
                </p:cond>
              </p:nextCondLst>
            </p:seq>
            <p:audio>
              <p:cMediaNode vol="80000">
                <p:cTn id="60" fill="hold" display="0">
                  <p:stCondLst>
                    <p:cond delay="indefinite"/>
                  </p:stCondLst>
                  <p:endCondLst>
                    <p:cond evt="onStopAudio" delay="0">
                      <p:tgtEl>
                        <p:sldTgt/>
                      </p:tgtEl>
                    </p:cond>
                  </p:endCondLst>
                </p:cTn>
                <p:tgtEl>
                  <p:spTgt spid="7"/>
                </p:tgtEl>
              </p:cMediaNode>
            </p:audio>
            <p:audio>
              <p:cMediaNode vol="80000">
                <p:cTn id="61" fill="hold" display="0">
                  <p:stCondLst>
                    <p:cond delay="indefinite"/>
                  </p:stCondLst>
                  <p:endCondLst>
                    <p:cond evt="onStopAudio" delay="0">
                      <p:tgtEl>
                        <p:sldTgt/>
                      </p:tgtEl>
                    </p:cond>
                  </p:endCondLst>
                </p:cTn>
                <p:tgtEl>
                  <p:spTgt spid="11"/>
                </p:tgtEl>
              </p:cMediaNode>
            </p:audio>
          </p:childTnLst>
        </p:cTn>
      </p:par>
    </p:tnLst>
    <p:bldLst>
      <p:bldP spid="37" grpId="0"/>
      <p:bldP spid="37" grpId="1"/>
      <p:bldP spid="38" grpId="0"/>
      <p:bldP spid="38" grpId="1"/>
      <p:bldP spid="38" grpId="2"/>
      <p:bldP spid="39" grpId="0"/>
      <p:bldP spid="39" grpId="1"/>
      <p:bldP spid="39"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CF83A-E345-CF50-ACBF-6D06206031B0}"/>
            </a:ext>
          </a:extLst>
        </p:cNvPr>
        <p:cNvGrpSpPr/>
        <p:nvPr/>
      </p:nvGrpSpPr>
      <p:grpSpPr>
        <a:xfrm>
          <a:off x="0" y="0"/>
          <a:ext cx="0" cy="0"/>
          <a:chOff x="0" y="0"/>
          <a:chExt cx="0" cy="0"/>
        </a:xfrm>
      </p:grpSpPr>
      <p:grpSp>
        <p:nvGrpSpPr>
          <p:cNvPr id="8" name="Groep 7">
            <a:extLst>
              <a:ext uri="{FF2B5EF4-FFF2-40B4-BE49-F238E27FC236}">
                <a16:creationId xmlns:a16="http://schemas.microsoft.com/office/drawing/2014/main" id="{C3A7B740-83BC-9650-ACDA-4466FD9C7DD1}"/>
              </a:ext>
            </a:extLst>
          </p:cNvPr>
          <p:cNvGrpSpPr/>
          <p:nvPr/>
        </p:nvGrpSpPr>
        <p:grpSpPr>
          <a:xfrm>
            <a:off x="6518741" y="353106"/>
            <a:ext cx="4781020" cy="1544274"/>
            <a:chOff x="2147342" y="1196121"/>
            <a:chExt cx="4781020" cy="1544274"/>
          </a:xfrm>
        </p:grpSpPr>
        <p:sp>
          <p:nvSpPr>
            <p:cNvPr id="10" name="Graphic 12">
              <a:extLst>
                <a:ext uri="{FF2B5EF4-FFF2-40B4-BE49-F238E27FC236}">
                  <a16:creationId xmlns:a16="http://schemas.microsoft.com/office/drawing/2014/main" id="{22850157-F7AD-724B-C994-9F543B1A4749}"/>
                </a:ext>
              </a:extLst>
            </p:cNvPr>
            <p:cNvSpPr/>
            <p:nvPr/>
          </p:nvSpPr>
          <p:spPr>
            <a:xfrm rot="1352159">
              <a:off x="5166986" y="1196121"/>
              <a:ext cx="1761376" cy="1544274"/>
            </a:xfrm>
            <a:custGeom>
              <a:avLst/>
              <a:gdLst>
                <a:gd name="csX0" fmla="*/ 876609 w 1379323"/>
                <a:gd name="csY0" fmla="*/ 4 h 1209315"/>
                <a:gd name="csX1" fmla="*/ 865279 w 1379323"/>
                <a:gd name="csY1" fmla="*/ 429 h 1209315"/>
                <a:gd name="csX2" fmla="*/ 820490 w 1379323"/>
                <a:gd name="csY2" fmla="*/ 12805 h 1209315"/>
                <a:gd name="csX3" fmla="*/ 764156 w 1379323"/>
                <a:gd name="csY3" fmla="*/ 82817 h 1209315"/>
                <a:gd name="csX4" fmla="*/ 759978 w 1379323"/>
                <a:gd name="csY4" fmla="*/ 90834 h 1209315"/>
                <a:gd name="csX5" fmla="*/ 743766 w 1379323"/>
                <a:gd name="csY5" fmla="*/ 94841 h 1209315"/>
                <a:gd name="csX6" fmla="*/ 624184 w 1379323"/>
                <a:gd name="csY6" fmla="*/ 96460 h 1209315"/>
                <a:gd name="csX7" fmla="*/ 567662 w 1379323"/>
                <a:gd name="csY7" fmla="*/ 96699 h 1209315"/>
                <a:gd name="csX8" fmla="*/ 488064 w 1379323"/>
                <a:gd name="csY8" fmla="*/ 98351 h 1209315"/>
                <a:gd name="csX9" fmla="*/ 486369 w 1379323"/>
                <a:gd name="csY9" fmla="*/ 98993 h 1209315"/>
                <a:gd name="csX10" fmla="*/ 485658 w 1379323"/>
                <a:gd name="csY10" fmla="*/ 100427 h 1209315"/>
                <a:gd name="csX11" fmla="*/ 486050 w 1379323"/>
                <a:gd name="csY11" fmla="*/ 102532 h 1209315"/>
                <a:gd name="csX12" fmla="*/ 492031 w 1379323"/>
                <a:gd name="csY12" fmla="*/ 112273 h 1209315"/>
                <a:gd name="csX13" fmla="*/ 593375 w 1379323"/>
                <a:gd name="csY13" fmla="*/ 262250 h 1209315"/>
                <a:gd name="csX14" fmla="*/ 615460 w 1379323"/>
                <a:gd name="csY14" fmla="*/ 294768 h 1209315"/>
                <a:gd name="csX15" fmla="*/ 665729 w 1379323"/>
                <a:gd name="csY15" fmla="*/ 365159 h 1209315"/>
                <a:gd name="csX16" fmla="*/ 670748 w 1379323"/>
                <a:gd name="csY16" fmla="*/ 370606 h 1209315"/>
                <a:gd name="csX17" fmla="*/ 680555 w 1379323"/>
                <a:gd name="csY17" fmla="*/ 387483 h 1209315"/>
                <a:gd name="csX18" fmla="*/ 681426 w 1379323"/>
                <a:gd name="csY18" fmla="*/ 434616 h 1209315"/>
                <a:gd name="csX19" fmla="*/ 680261 w 1379323"/>
                <a:gd name="csY19" fmla="*/ 481568 h 1209315"/>
                <a:gd name="csX20" fmla="*/ 675590 w 1379323"/>
                <a:gd name="csY20" fmla="*/ 497574 h 1209315"/>
                <a:gd name="csX21" fmla="*/ 606245 w 1379323"/>
                <a:gd name="csY21" fmla="*/ 538969 h 1209315"/>
                <a:gd name="csX22" fmla="*/ 588977 w 1379323"/>
                <a:gd name="csY22" fmla="*/ 542348 h 1209315"/>
                <a:gd name="csX23" fmla="*/ 582814 w 1379323"/>
                <a:gd name="csY23" fmla="*/ 543982 h 1209315"/>
                <a:gd name="csX24" fmla="*/ 579631 w 1379323"/>
                <a:gd name="csY24" fmla="*/ 545208 h 1209315"/>
                <a:gd name="csX25" fmla="*/ 573672 w 1379323"/>
                <a:gd name="csY25" fmla="*/ 554263 h 1209315"/>
                <a:gd name="csX26" fmla="*/ 578434 w 1379323"/>
                <a:gd name="csY26" fmla="*/ 562957 h 1209315"/>
                <a:gd name="csX27" fmla="*/ 579853 w 1379323"/>
                <a:gd name="csY27" fmla="*/ 563202 h 1209315"/>
                <a:gd name="csX28" fmla="*/ 582128 w 1379323"/>
                <a:gd name="csY28" fmla="*/ 563329 h 1209315"/>
                <a:gd name="csX29" fmla="*/ 590069 w 1379323"/>
                <a:gd name="csY29" fmla="*/ 563580 h 1209315"/>
                <a:gd name="csX30" fmla="*/ 617579 w 1379323"/>
                <a:gd name="csY30" fmla="*/ 564030 h 1209315"/>
                <a:gd name="csX31" fmla="*/ 704562 w 1379323"/>
                <a:gd name="csY31" fmla="*/ 564541 h 1209315"/>
                <a:gd name="csX32" fmla="*/ 810237 w 1379323"/>
                <a:gd name="csY32" fmla="*/ 564211 h 1209315"/>
                <a:gd name="csX33" fmla="*/ 825001 w 1379323"/>
                <a:gd name="csY33" fmla="*/ 563140 h 1209315"/>
                <a:gd name="csX34" fmla="*/ 832014 w 1379323"/>
                <a:gd name="csY34" fmla="*/ 556718 h 1209315"/>
                <a:gd name="csX35" fmla="*/ 830267 w 1379323"/>
                <a:gd name="csY35" fmla="*/ 550387 h 1209315"/>
                <a:gd name="csX36" fmla="*/ 823132 w 1379323"/>
                <a:gd name="csY36" fmla="*/ 544653 h 1209315"/>
                <a:gd name="csX37" fmla="*/ 799639 w 1379323"/>
                <a:gd name="csY37" fmla="*/ 539590 h 1209315"/>
                <a:gd name="csX38" fmla="*/ 773563 w 1379323"/>
                <a:gd name="csY38" fmla="*/ 534578 h 1209315"/>
                <a:gd name="csX39" fmla="*/ 726788 w 1379323"/>
                <a:gd name="csY39" fmla="*/ 497577 h 1209315"/>
                <a:gd name="csX40" fmla="*/ 722342 w 1379323"/>
                <a:gd name="csY40" fmla="*/ 481310 h 1209315"/>
                <a:gd name="csX41" fmla="*/ 721181 w 1379323"/>
                <a:gd name="csY41" fmla="*/ 432994 h 1209315"/>
                <a:gd name="csX42" fmla="*/ 721798 w 1379323"/>
                <a:gd name="csY42" fmla="*/ 384688 h 1209315"/>
                <a:gd name="csX43" fmla="*/ 730018 w 1379323"/>
                <a:gd name="csY43" fmla="*/ 369158 h 1209315"/>
                <a:gd name="csX44" fmla="*/ 835398 w 1379323"/>
                <a:gd name="csY44" fmla="*/ 218582 h 1209315"/>
                <a:gd name="csX45" fmla="*/ 879305 w 1379323"/>
                <a:gd name="csY45" fmla="*/ 152119 h 1209315"/>
                <a:gd name="csX46" fmla="*/ 904515 w 1379323"/>
                <a:gd name="csY46" fmla="*/ 112977 h 1209315"/>
                <a:gd name="csX47" fmla="*/ 906315 w 1379323"/>
                <a:gd name="csY47" fmla="*/ 110113 h 1209315"/>
                <a:gd name="csX48" fmla="*/ 910060 w 1379323"/>
                <a:gd name="csY48" fmla="*/ 103617 h 1209315"/>
                <a:gd name="csX49" fmla="*/ 910985 w 1379323"/>
                <a:gd name="csY49" fmla="*/ 101751 h 1209315"/>
                <a:gd name="csX50" fmla="*/ 911221 w 1379323"/>
                <a:gd name="csY50" fmla="*/ 101062 h 1209315"/>
                <a:gd name="csX51" fmla="*/ 911221 w 1379323"/>
                <a:gd name="csY51" fmla="*/ 101058 h 1209315"/>
                <a:gd name="csX52" fmla="*/ 911221 w 1379323"/>
                <a:gd name="csY52" fmla="*/ 101054 h 1209315"/>
                <a:gd name="csX53" fmla="*/ 911221 w 1379323"/>
                <a:gd name="csY53" fmla="*/ 101054 h 1209315"/>
                <a:gd name="csX54" fmla="*/ 911221 w 1379323"/>
                <a:gd name="csY54" fmla="*/ 101058 h 1209315"/>
                <a:gd name="csX55" fmla="*/ 911221 w 1379323"/>
                <a:gd name="csY55" fmla="*/ 101062 h 1209315"/>
                <a:gd name="csX56" fmla="*/ 911221 w 1379323"/>
                <a:gd name="csY56" fmla="*/ 101062 h 1209315"/>
                <a:gd name="csX57" fmla="*/ 910898 w 1379323"/>
                <a:gd name="csY57" fmla="*/ 99022 h 1209315"/>
                <a:gd name="csX58" fmla="*/ 907403 w 1379323"/>
                <a:gd name="csY58" fmla="*/ 97897 h 1209315"/>
                <a:gd name="csX59" fmla="*/ 874860 w 1379323"/>
                <a:gd name="csY59" fmla="*/ 96884 h 1209315"/>
                <a:gd name="csX60" fmla="*/ 853450 w 1379323"/>
                <a:gd name="csY60" fmla="*/ 96380 h 1209315"/>
                <a:gd name="csX61" fmla="*/ 843412 w 1379323"/>
                <a:gd name="csY61" fmla="*/ 94616 h 1209315"/>
                <a:gd name="csX62" fmla="*/ 841855 w 1379323"/>
                <a:gd name="csY62" fmla="*/ 92159 h 1209315"/>
                <a:gd name="csX63" fmla="*/ 843009 w 1379323"/>
                <a:gd name="csY63" fmla="*/ 89197 h 1209315"/>
                <a:gd name="csX64" fmla="*/ 850278 w 1379323"/>
                <a:gd name="csY64" fmla="*/ 81188 h 1209315"/>
                <a:gd name="csX65" fmla="*/ 879970 w 1379323"/>
                <a:gd name="csY65" fmla="*/ 22683 h 1209315"/>
                <a:gd name="csX66" fmla="*/ 882133 w 1379323"/>
                <a:gd name="csY66" fmla="*/ 8482 h 1209315"/>
                <a:gd name="csX67" fmla="*/ 881378 w 1379323"/>
                <a:gd name="csY67" fmla="*/ 1884 h 1209315"/>
                <a:gd name="csX68" fmla="*/ 876634 w 1379323"/>
                <a:gd name="csY68" fmla="*/ 4 h 1209315"/>
                <a:gd name="csX69" fmla="*/ 699060 w 1379323"/>
                <a:gd name="csY69" fmla="*/ 122634 h 1209315"/>
                <a:gd name="csX70" fmla="*/ 759318 w 1379323"/>
                <a:gd name="csY70" fmla="*/ 134843 h 1209315"/>
                <a:gd name="csX71" fmla="*/ 792413 w 1379323"/>
                <a:gd name="csY71" fmla="*/ 169031 h 1209315"/>
                <a:gd name="csX72" fmla="*/ 797897 w 1379323"/>
                <a:gd name="csY72" fmla="*/ 197732 h 1209315"/>
                <a:gd name="csX73" fmla="*/ 793016 w 1379323"/>
                <a:gd name="csY73" fmla="*/ 226000 h 1209315"/>
                <a:gd name="csX74" fmla="*/ 751094 w 1379323"/>
                <a:gd name="csY74" fmla="*/ 277297 h 1209315"/>
                <a:gd name="csX75" fmla="*/ 716321 w 1379323"/>
                <a:gd name="csY75" fmla="*/ 327820 h 1209315"/>
                <a:gd name="csX76" fmla="*/ 708028 w 1379323"/>
                <a:gd name="csY76" fmla="*/ 343325 h 1209315"/>
                <a:gd name="csX77" fmla="*/ 699848 w 1379323"/>
                <a:gd name="csY77" fmla="*/ 347067 h 1209315"/>
                <a:gd name="csX78" fmla="*/ 689929 w 1379323"/>
                <a:gd name="csY78" fmla="*/ 344040 h 1209315"/>
                <a:gd name="csX79" fmla="*/ 677902 w 1379323"/>
                <a:gd name="csY79" fmla="*/ 327849 h 1209315"/>
                <a:gd name="csX80" fmla="*/ 678105 w 1379323"/>
                <a:gd name="csY80" fmla="*/ 303203 h 1209315"/>
                <a:gd name="csX81" fmla="*/ 710997 w 1379323"/>
                <a:gd name="csY81" fmla="*/ 254541 h 1209315"/>
                <a:gd name="csX82" fmla="*/ 732145 w 1379323"/>
                <a:gd name="csY82" fmla="*/ 225460 h 1209315"/>
                <a:gd name="csX83" fmla="*/ 736580 w 1379323"/>
                <a:gd name="csY83" fmla="*/ 202232 h 1209315"/>
                <a:gd name="csX84" fmla="*/ 731143 w 1379323"/>
                <a:gd name="csY84" fmla="*/ 178732 h 1209315"/>
                <a:gd name="csX85" fmla="*/ 718140 w 1379323"/>
                <a:gd name="csY85" fmla="*/ 166015 h 1209315"/>
                <a:gd name="csX86" fmla="*/ 697558 w 1379323"/>
                <a:gd name="csY86" fmla="*/ 162426 h 1209315"/>
                <a:gd name="csX87" fmla="*/ 675303 w 1379323"/>
                <a:gd name="csY87" fmla="*/ 166629 h 1209315"/>
                <a:gd name="csX88" fmla="*/ 654652 w 1379323"/>
                <a:gd name="csY88" fmla="*/ 195732 h 1209315"/>
                <a:gd name="csX89" fmla="*/ 645623 w 1379323"/>
                <a:gd name="csY89" fmla="*/ 219036 h 1209315"/>
                <a:gd name="csX90" fmla="*/ 626514 w 1379323"/>
                <a:gd name="csY90" fmla="*/ 226534 h 1209315"/>
                <a:gd name="csX91" fmla="*/ 605544 w 1379323"/>
                <a:gd name="csY91" fmla="*/ 211723 h 1209315"/>
                <a:gd name="csX92" fmla="*/ 610999 w 1379323"/>
                <a:gd name="csY92" fmla="*/ 172465 h 1209315"/>
                <a:gd name="csX93" fmla="*/ 640240 w 1379323"/>
                <a:gd name="csY93" fmla="*/ 137928 h 1209315"/>
                <a:gd name="csX94" fmla="*/ 699060 w 1379323"/>
                <a:gd name="csY94" fmla="*/ 122634 h 1209315"/>
                <a:gd name="csX95" fmla="*/ 757946 w 1379323"/>
                <a:gd name="csY95" fmla="*/ 623441 h 1209315"/>
                <a:gd name="csX96" fmla="*/ 683872 w 1379323"/>
                <a:gd name="csY96" fmla="*/ 650617 h 1209315"/>
                <a:gd name="csX97" fmla="*/ 652587 w 1379323"/>
                <a:gd name="csY97" fmla="*/ 737369 h 1209315"/>
                <a:gd name="csX98" fmla="*/ 679676 w 1379323"/>
                <a:gd name="csY98" fmla="*/ 801179 h 1209315"/>
                <a:gd name="csX99" fmla="*/ 702203 w 1379323"/>
                <a:gd name="csY99" fmla="*/ 817442 h 1209315"/>
                <a:gd name="csX100" fmla="*/ 702142 w 1379323"/>
                <a:gd name="csY100" fmla="*/ 817427 h 1209315"/>
                <a:gd name="csX101" fmla="*/ 739019 w 1379323"/>
                <a:gd name="csY101" fmla="*/ 828591 h 1209315"/>
                <a:gd name="csX102" fmla="*/ 745563 w 1379323"/>
                <a:gd name="csY102" fmla="*/ 829923 h 1209315"/>
                <a:gd name="csX103" fmla="*/ 750310 w 1379323"/>
                <a:gd name="csY103" fmla="*/ 835425 h 1209315"/>
                <a:gd name="csX104" fmla="*/ 764522 w 1379323"/>
                <a:gd name="csY104" fmla="*/ 851150 h 1209315"/>
                <a:gd name="csX105" fmla="*/ 827792 w 1379323"/>
                <a:gd name="csY105" fmla="*/ 881637 h 1209315"/>
                <a:gd name="csX106" fmla="*/ 860445 w 1379323"/>
                <a:gd name="csY106" fmla="*/ 882395 h 1209315"/>
                <a:gd name="csX107" fmla="*/ 872941 w 1379323"/>
                <a:gd name="csY107" fmla="*/ 879437 h 1209315"/>
                <a:gd name="csX108" fmla="*/ 879677 w 1379323"/>
                <a:gd name="csY108" fmla="*/ 874933 h 1209315"/>
                <a:gd name="csX109" fmla="*/ 883440 w 1379323"/>
                <a:gd name="csY109" fmla="*/ 864314 h 1209315"/>
                <a:gd name="csX110" fmla="*/ 884202 w 1379323"/>
                <a:gd name="csY110" fmla="*/ 860115 h 1209315"/>
                <a:gd name="csX111" fmla="*/ 883970 w 1379323"/>
                <a:gd name="csY111" fmla="*/ 859331 h 1209315"/>
                <a:gd name="csX112" fmla="*/ 882823 w 1379323"/>
                <a:gd name="csY112" fmla="*/ 858616 h 1209315"/>
                <a:gd name="csX113" fmla="*/ 857904 w 1379323"/>
                <a:gd name="csY113" fmla="*/ 854860 h 1209315"/>
                <a:gd name="csX114" fmla="*/ 802133 w 1379323"/>
                <a:gd name="csY114" fmla="*/ 834107 h 1209315"/>
                <a:gd name="csX115" fmla="*/ 793615 w 1379323"/>
                <a:gd name="csY115" fmla="*/ 827712 h 1209315"/>
                <a:gd name="csX116" fmla="*/ 792914 w 1379323"/>
                <a:gd name="csY116" fmla="*/ 826591 h 1209315"/>
                <a:gd name="csX117" fmla="*/ 792948 w 1379323"/>
                <a:gd name="csY117" fmla="*/ 825263 h 1209315"/>
                <a:gd name="csX118" fmla="*/ 794919 w 1379323"/>
                <a:gd name="csY118" fmla="*/ 823862 h 1209315"/>
                <a:gd name="csX119" fmla="*/ 801749 w 1379323"/>
                <a:gd name="csY119" fmla="*/ 820915 h 1209315"/>
                <a:gd name="csX120" fmla="*/ 813290 w 1379323"/>
                <a:gd name="csY120" fmla="*/ 815471 h 1209315"/>
                <a:gd name="csX121" fmla="*/ 862993 w 1379323"/>
                <a:gd name="csY121" fmla="*/ 757740 h 1209315"/>
                <a:gd name="csX122" fmla="*/ 838307 w 1379323"/>
                <a:gd name="csY122" fmla="*/ 653608 h 1209315"/>
                <a:gd name="csX123" fmla="*/ 757947 w 1379323"/>
                <a:gd name="csY123" fmla="*/ 623441 h 1209315"/>
                <a:gd name="csX124" fmla="*/ 47405 w 1379323"/>
                <a:gd name="csY124" fmla="*/ 627905 h 1209315"/>
                <a:gd name="csX125" fmla="*/ 7207 w 1379323"/>
                <a:gd name="csY125" fmla="*/ 628417 h 1209315"/>
                <a:gd name="csX126" fmla="*/ 1619 w 1379323"/>
                <a:gd name="csY126" fmla="*/ 630860 h 1209315"/>
                <a:gd name="csX127" fmla="*/ 1219 w 1379323"/>
                <a:gd name="csY127" fmla="*/ 636997 h 1209315"/>
                <a:gd name="csX128" fmla="*/ 6550 w 1379323"/>
                <a:gd name="csY128" fmla="*/ 639733 h 1209315"/>
                <a:gd name="csX129" fmla="*/ 16197 w 1379323"/>
                <a:gd name="csY129" fmla="*/ 644843 h 1209315"/>
                <a:gd name="csX130" fmla="*/ 18574 w 1379323"/>
                <a:gd name="csY130" fmla="*/ 648886 h 1209315"/>
                <a:gd name="csX131" fmla="*/ 19732 w 1379323"/>
                <a:gd name="csY131" fmla="*/ 659125 h 1209315"/>
                <a:gd name="csX132" fmla="*/ 20243 w 1379323"/>
                <a:gd name="csY132" fmla="*/ 726256 h 1209315"/>
                <a:gd name="csX133" fmla="*/ 19641 w 1379323"/>
                <a:gd name="csY133" fmla="*/ 794138 h 1209315"/>
                <a:gd name="csX134" fmla="*/ 18156 w 1379323"/>
                <a:gd name="csY134" fmla="*/ 803963 h 1209315"/>
                <a:gd name="csX135" fmla="*/ 15090 w 1379323"/>
                <a:gd name="csY135" fmla="*/ 807741 h 1209315"/>
                <a:gd name="csX136" fmla="*/ 5966 w 1379323"/>
                <a:gd name="csY136" fmla="*/ 812927 h 1209315"/>
                <a:gd name="csX137" fmla="*/ 2932 w 1379323"/>
                <a:gd name="csY137" fmla="*/ 814328 h 1209315"/>
                <a:gd name="csX138" fmla="*/ 1073 w 1379323"/>
                <a:gd name="csY138" fmla="*/ 815881 h 1209315"/>
                <a:gd name="csX139" fmla="*/ -95 w 1379323"/>
                <a:gd name="csY139" fmla="*/ 821685 h 1209315"/>
                <a:gd name="csX140" fmla="*/ 525 w 1379323"/>
                <a:gd name="csY140" fmla="*/ 824359 h 1209315"/>
                <a:gd name="csX141" fmla="*/ 1502 w 1379323"/>
                <a:gd name="csY141" fmla="*/ 825564 h 1209315"/>
                <a:gd name="csX142" fmla="*/ 1505 w 1379323"/>
                <a:gd name="csY142" fmla="*/ 825564 h 1209315"/>
                <a:gd name="csX143" fmla="*/ 1509 w 1379323"/>
                <a:gd name="csY143" fmla="*/ 825564 h 1209315"/>
                <a:gd name="csX144" fmla="*/ 1792 w 1379323"/>
                <a:gd name="csY144" fmla="*/ 825622 h 1209315"/>
                <a:gd name="csX145" fmla="*/ 2663 w 1379323"/>
                <a:gd name="csY145" fmla="*/ 825706 h 1209315"/>
                <a:gd name="csX146" fmla="*/ 5726 w 1379323"/>
                <a:gd name="csY146" fmla="*/ 825862 h 1209315"/>
                <a:gd name="csX147" fmla="*/ 16222 w 1379323"/>
                <a:gd name="csY147" fmla="*/ 826094 h 1209315"/>
                <a:gd name="csX148" fmla="*/ 49038 w 1379323"/>
                <a:gd name="csY148" fmla="*/ 826138 h 1209315"/>
                <a:gd name="csX149" fmla="*/ 88826 w 1379323"/>
                <a:gd name="csY149" fmla="*/ 825103 h 1209315"/>
                <a:gd name="csX150" fmla="*/ 93425 w 1379323"/>
                <a:gd name="csY150" fmla="*/ 823568 h 1209315"/>
                <a:gd name="csX151" fmla="*/ 94227 w 1379323"/>
                <a:gd name="csY151" fmla="*/ 820636 h 1209315"/>
                <a:gd name="csX152" fmla="*/ 94328 w 1379323"/>
                <a:gd name="csY152" fmla="*/ 817478 h 1209315"/>
                <a:gd name="csX153" fmla="*/ 93708 w 1379323"/>
                <a:gd name="csY153" fmla="*/ 815750 h 1209315"/>
                <a:gd name="csX154" fmla="*/ 87767 w 1379323"/>
                <a:gd name="csY154" fmla="*/ 812531 h 1209315"/>
                <a:gd name="csX155" fmla="*/ 80414 w 1379323"/>
                <a:gd name="csY155" fmla="*/ 808427 h 1209315"/>
                <a:gd name="csX156" fmla="*/ 76215 w 1379323"/>
                <a:gd name="csY156" fmla="*/ 801266 h 1209315"/>
                <a:gd name="csX157" fmla="*/ 74131 w 1379323"/>
                <a:gd name="csY157" fmla="*/ 766541 h 1209315"/>
                <a:gd name="csX158" fmla="*/ 74541 w 1379323"/>
                <a:gd name="csY158" fmla="*/ 744036 h 1209315"/>
                <a:gd name="csX159" fmla="*/ 74988 w 1379323"/>
                <a:gd name="csY159" fmla="*/ 737016 h 1209315"/>
                <a:gd name="csX160" fmla="*/ 75264 w 1379323"/>
                <a:gd name="csY160" fmla="*/ 734977 h 1209315"/>
                <a:gd name="csX161" fmla="*/ 75438 w 1379323"/>
                <a:gd name="csY161" fmla="*/ 734298 h 1209315"/>
                <a:gd name="csX162" fmla="*/ 76098 w 1379323"/>
                <a:gd name="csY162" fmla="*/ 733536 h 1209315"/>
                <a:gd name="csX163" fmla="*/ 76672 w 1379323"/>
                <a:gd name="csY163" fmla="*/ 733416 h 1209315"/>
                <a:gd name="csX164" fmla="*/ 77376 w 1379323"/>
                <a:gd name="csY164" fmla="*/ 733365 h 1209315"/>
                <a:gd name="csX165" fmla="*/ 79651 w 1379323"/>
                <a:gd name="csY165" fmla="*/ 733289 h 1209315"/>
                <a:gd name="csX166" fmla="*/ 87400 w 1379323"/>
                <a:gd name="csY166" fmla="*/ 733220 h 1209315"/>
                <a:gd name="csX167" fmla="*/ 111774 w 1379323"/>
                <a:gd name="csY167" fmla="*/ 733438 h 1209315"/>
                <a:gd name="csX168" fmla="*/ 131478 w 1379323"/>
                <a:gd name="csY168" fmla="*/ 734276 h 1209315"/>
                <a:gd name="csX169" fmla="*/ 142086 w 1379323"/>
                <a:gd name="csY169" fmla="*/ 738305 h 1209315"/>
                <a:gd name="csX170" fmla="*/ 146064 w 1379323"/>
                <a:gd name="csY170" fmla="*/ 748703 h 1209315"/>
                <a:gd name="csX171" fmla="*/ 146601 w 1379323"/>
                <a:gd name="csY171" fmla="*/ 767866 h 1209315"/>
                <a:gd name="csX172" fmla="*/ 144790 w 1379323"/>
                <a:gd name="csY172" fmla="*/ 802046 h 1209315"/>
                <a:gd name="csX173" fmla="*/ 140856 w 1379323"/>
                <a:gd name="csY173" fmla="*/ 808525 h 1209315"/>
                <a:gd name="csX174" fmla="*/ 133880 w 1379323"/>
                <a:gd name="csY174" fmla="*/ 811820 h 1209315"/>
                <a:gd name="csX175" fmla="*/ 128868 w 1379323"/>
                <a:gd name="csY175" fmla="*/ 814415 h 1209315"/>
                <a:gd name="csX176" fmla="*/ 128019 w 1379323"/>
                <a:gd name="csY176" fmla="*/ 820407 h 1209315"/>
                <a:gd name="csX177" fmla="*/ 128560 w 1379323"/>
                <a:gd name="csY177" fmla="*/ 824105 h 1209315"/>
                <a:gd name="csX178" fmla="*/ 132861 w 1379323"/>
                <a:gd name="csY178" fmla="*/ 825833 h 1209315"/>
                <a:gd name="csX179" fmla="*/ 172140 w 1379323"/>
                <a:gd name="csY179" fmla="*/ 826301 h 1209315"/>
                <a:gd name="csX180" fmla="*/ 211504 w 1379323"/>
                <a:gd name="csY180" fmla="*/ 825045 h 1209315"/>
                <a:gd name="csX181" fmla="*/ 216030 w 1379323"/>
                <a:gd name="csY181" fmla="*/ 823343 h 1209315"/>
                <a:gd name="csX182" fmla="*/ 216843 w 1379323"/>
                <a:gd name="csY182" fmla="*/ 820008 h 1209315"/>
                <a:gd name="csX183" fmla="*/ 216984 w 1379323"/>
                <a:gd name="csY183" fmla="*/ 816400 h 1209315"/>
                <a:gd name="csX184" fmla="*/ 216436 w 1379323"/>
                <a:gd name="csY184" fmla="*/ 814644 h 1209315"/>
                <a:gd name="csX185" fmla="*/ 210564 w 1379323"/>
                <a:gd name="csY185" fmla="*/ 812085 h 1209315"/>
                <a:gd name="csX186" fmla="*/ 204343 w 1379323"/>
                <a:gd name="csY186" fmla="*/ 809178 h 1209315"/>
                <a:gd name="csX187" fmla="*/ 200176 w 1379323"/>
                <a:gd name="csY187" fmla="*/ 805294 h 1209315"/>
                <a:gd name="csX188" fmla="*/ 198935 w 1379323"/>
                <a:gd name="csY188" fmla="*/ 799230 h 1209315"/>
                <a:gd name="csX189" fmla="*/ 198206 w 1379323"/>
                <a:gd name="csY189" fmla="*/ 785370 h 1209315"/>
                <a:gd name="csX190" fmla="*/ 197701 w 1379323"/>
                <a:gd name="csY190" fmla="*/ 724833 h 1209315"/>
                <a:gd name="csX191" fmla="*/ 198267 w 1379323"/>
                <a:gd name="csY191" fmla="*/ 657923 h 1209315"/>
                <a:gd name="csX192" fmla="*/ 199672 w 1379323"/>
                <a:gd name="csY192" fmla="*/ 648258 h 1209315"/>
                <a:gd name="csX193" fmla="*/ 202575 w 1379323"/>
                <a:gd name="csY193" fmla="*/ 644556 h 1209315"/>
                <a:gd name="csX194" fmla="*/ 212734 w 1379323"/>
                <a:gd name="csY194" fmla="*/ 639653 h 1209315"/>
                <a:gd name="csX195" fmla="*/ 216458 w 1379323"/>
                <a:gd name="csY195" fmla="*/ 638049 h 1209315"/>
                <a:gd name="csX196" fmla="*/ 217212 w 1379323"/>
                <a:gd name="csY196" fmla="*/ 633248 h 1209315"/>
                <a:gd name="csX197" fmla="*/ 216708 w 1379323"/>
                <a:gd name="csY197" fmla="*/ 630206 h 1209315"/>
                <a:gd name="csX198" fmla="*/ 212324 w 1379323"/>
                <a:gd name="csY198" fmla="*/ 628678 h 1209315"/>
                <a:gd name="csX199" fmla="*/ 172616 w 1379323"/>
                <a:gd name="csY199" fmla="*/ 627905 h 1209315"/>
                <a:gd name="csX200" fmla="*/ 132911 w 1379323"/>
                <a:gd name="csY200" fmla="*/ 628707 h 1209315"/>
                <a:gd name="csX201" fmla="*/ 128534 w 1379323"/>
                <a:gd name="csY201" fmla="*/ 630290 h 1209315"/>
                <a:gd name="csX202" fmla="*/ 128019 w 1379323"/>
                <a:gd name="csY202" fmla="*/ 633480 h 1209315"/>
                <a:gd name="csX203" fmla="*/ 128643 w 1379323"/>
                <a:gd name="csY203" fmla="*/ 638332 h 1209315"/>
                <a:gd name="csX204" fmla="*/ 129550 w 1379323"/>
                <a:gd name="csY204" fmla="*/ 638873 h 1209315"/>
                <a:gd name="csX205" fmla="*/ 131819 w 1379323"/>
                <a:gd name="csY205" fmla="*/ 639055 h 1209315"/>
                <a:gd name="csX206" fmla="*/ 141814 w 1379323"/>
                <a:gd name="csY206" fmla="*/ 643932 h 1209315"/>
                <a:gd name="csX207" fmla="*/ 146035 w 1379323"/>
                <a:gd name="csY207" fmla="*/ 652461 h 1209315"/>
                <a:gd name="csX208" fmla="*/ 146180 w 1379323"/>
                <a:gd name="csY208" fmla="*/ 680374 h 1209315"/>
                <a:gd name="csX209" fmla="*/ 145399 w 1379323"/>
                <a:gd name="csY209" fmla="*/ 698499 h 1209315"/>
                <a:gd name="csX210" fmla="*/ 141636 w 1379323"/>
                <a:gd name="csY210" fmla="*/ 708345 h 1209315"/>
                <a:gd name="csX211" fmla="*/ 131935 w 1379323"/>
                <a:gd name="csY211" fmla="*/ 712181 h 1209315"/>
                <a:gd name="csX212" fmla="*/ 114097 w 1379323"/>
                <a:gd name="csY212" fmla="*/ 712983 h 1209315"/>
                <a:gd name="csX213" fmla="*/ 91185 w 1379323"/>
                <a:gd name="csY213" fmla="*/ 713056 h 1209315"/>
                <a:gd name="csX214" fmla="*/ 83240 w 1379323"/>
                <a:gd name="csY214" fmla="*/ 712842 h 1209315"/>
                <a:gd name="csX215" fmla="*/ 79020 w 1379323"/>
                <a:gd name="csY215" fmla="*/ 712457 h 1209315"/>
                <a:gd name="csX216" fmla="*/ 76163 w 1379323"/>
                <a:gd name="csY216" fmla="*/ 711067 h 1209315"/>
                <a:gd name="csX217" fmla="*/ 74686 w 1379323"/>
                <a:gd name="csY217" fmla="*/ 706923 h 1209315"/>
                <a:gd name="csX218" fmla="*/ 74131 w 1379323"/>
                <a:gd name="csY218" fmla="*/ 680980 h 1209315"/>
                <a:gd name="csX219" fmla="*/ 74483 w 1379323"/>
                <a:gd name="csY219" fmla="*/ 659164 h 1209315"/>
                <a:gd name="csX220" fmla="*/ 74864 w 1379323"/>
                <a:gd name="csY220" fmla="*/ 651786 h 1209315"/>
                <a:gd name="csX221" fmla="*/ 75096 w 1379323"/>
                <a:gd name="csY221" fmla="*/ 649427 h 1209315"/>
                <a:gd name="csX222" fmla="*/ 75390 w 1379323"/>
                <a:gd name="csY222" fmla="*/ 647983 h 1209315"/>
                <a:gd name="csX223" fmla="*/ 78943 w 1379323"/>
                <a:gd name="csY223" fmla="*/ 644335 h 1209315"/>
                <a:gd name="csX224" fmla="*/ 85182 w 1379323"/>
                <a:gd name="csY224" fmla="*/ 640873 h 1209315"/>
                <a:gd name="csX225" fmla="*/ 91530 w 1379323"/>
                <a:gd name="csY225" fmla="*/ 637258 h 1209315"/>
                <a:gd name="csX226" fmla="*/ 92713 w 1379323"/>
                <a:gd name="csY226" fmla="*/ 632616 h 1209315"/>
                <a:gd name="csX227" fmla="*/ 92234 w 1379323"/>
                <a:gd name="csY227" fmla="*/ 629981 h 1209315"/>
                <a:gd name="csX228" fmla="*/ 87748 w 1379323"/>
                <a:gd name="csY228" fmla="*/ 628602 h 1209315"/>
                <a:gd name="csX229" fmla="*/ 47405 w 1379323"/>
                <a:gd name="csY229" fmla="*/ 627905 h 1209315"/>
                <a:gd name="csX230" fmla="*/ 307067 w 1379323"/>
                <a:gd name="csY230" fmla="*/ 627905 h 1209315"/>
                <a:gd name="csX231" fmla="*/ 243972 w 1379323"/>
                <a:gd name="csY231" fmla="*/ 628697 h 1209315"/>
                <a:gd name="csX232" fmla="*/ 236572 w 1379323"/>
                <a:gd name="csY232" fmla="*/ 630384 h 1209315"/>
                <a:gd name="csX233" fmla="*/ 235911 w 1379323"/>
                <a:gd name="csY233" fmla="*/ 631444 h 1209315"/>
                <a:gd name="csX234" fmla="*/ 235796 w 1379323"/>
                <a:gd name="csY234" fmla="*/ 633331 h 1209315"/>
                <a:gd name="csX235" fmla="*/ 236565 w 1379323"/>
                <a:gd name="csY235" fmla="*/ 638242 h 1209315"/>
                <a:gd name="csX236" fmla="*/ 240449 w 1379323"/>
                <a:gd name="csY236" fmla="*/ 639962 h 1209315"/>
                <a:gd name="csX237" fmla="*/ 249765 w 1379323"/>
                <a:gd name="csY237" fmla="*/ 645232 h 1209315"/>
                <a:gd name="csX238" fmla="*/ 251885 w 1379323"/>
                <a:gd name="csY238" fmla="*/ 649572 h 1209315"/>
                <a:gd name="csX239" fmla="*/ 253010 w 1379323"/>
                <a:gd name="csY239" fmla="*/ 660036 h 1209315"/>
                <a:gd name="csX240" fmla="*/ 253975 w 1379323"/>
                <a:gd name="csY240" fmla="*/ 722772 h 1209315"/>
                <a:gd name="csX241" fmla="*/ 252901 w 1379323"/>
                <a:gd name="csY241" fmla="*/ 796465 h 1209315"/>
                <a:gd name="csX242" fmla="*/ 249155 w 1379323"/>
                <a:gd name="csY242" fmla="*/ 807679 h 1209315"/>
                <a:gd name="csX243" fmla="*/ 241842 w 1379323"/>
                <a:gd name="csY243" fmla="*/ 811762 h 1209315"/>
                <a:gd name="csX244" fmla="*/ 236736 w 1379323"/>
                <a:gd name="csY244" fmla="*/ 814328 h 1209315"/>
                <a:gd name="csX245" fmla="*/ 235796 w 1379323"/>
                <a:gd name="csY245" fmla="*/ 819133 h 1209315"/>
                <a:gd name="csX246" fmla="*/ 236148 w 1379323"/>
                <a:gd name="csY246" fmla="*/ 823615 h 1209315"/>
                <a:gd name="csX247" fmla="*/ 236507 w 1379323"/>
                <a:gd name="csY247" fmla="*/ 825176 h 1209315"/>
                <a:gd name="csX248" fmla="*/ 236707 w 1379323"/>
                <a:gd name="csY248" fmla="*/ 825637 h 1209315"/>
                <a:gd name="csX249" fmla="*/ 236822 w 1379323"/>
                <a:gd name="csY249" fmla="*/ 825659 h 1209315"/>
                <a:gd name="csX250" fmla="*/ 238139 w 1379323"/>
                <a:gd name="csY250" fmla="*/ 825793 h 1209315"/>
                <a:gd name="csX251" fmla="*/ 243064 w 1379323"/>
                <a:gd name="csY251" fmla="*/ 826043 h 1209315"/>
                <a:gd name="csX252" fmla="*/ 259019 w 1379323"/>
                <a:gd name="csY252" fmla="*/ 826392 h 1209315"/>
                <a:gd name="csX253" fmla="*/ 364962 w 1379323"/>
                <a:gd name="csY253" fmla="*/ 826268 h 1209315"/>
                <a:gd name="csX254" fmla="*/ 381116 w 1379323"/>
                <a:gd name="csY254" fmla="*/ 825876 h 1209315"/>
                <a:gd name="csX255" fmla="*/ 386171 w 1379323"/>
                <a:gd name="csY255" fmla="*/ 825615 h 1209315"/>
                <a:gd name="csX256" fmla="*/ 387569 w 1379323"/>
                <a:gd name="csY256" fmla="*/ 825473 h 1209315"/>
                <a:gd name="csX257" fmla="*/ 387794 w 1379323"/>
                <a:gd name="csY257" fmla="*/ 825437 h 1209315"/>
                <a:gd name="csX258" fmla="*/ 387953 w 1379323"/>
                <a:gd name="csY258" fmla="*/ 825136 h 1209315"/>
                <a:gd name="csX259" fmla="*/ 388487 w 1379323"/>
                <a:gd name="csY259" fmla="*/ 823615 h 1209315"/>
                <a:gd name="csX260" fmla="*/ 389884 w 1379323"/>
                <a:gd name="csY260" fmla="*/ 818251 h 1209315"/>
                <a:gd name="csX261" fmla="*/ 393230 w 1379323"/>
                <a:gd name="csY261" fmla="*/ 801789 h 1209315"/>
                <a:gd name="csX262" fmla="*/ 397462 w 1379323"/>
                <a:gd name="csY262" fmla="*/ 771350 h 1209315"/>
                <a:gd name="csX263" fmla="*/ 397306 w 1379323"/>
                <a:gd name="csY263" fmla="*/ 768621 h 1209315"/>
                <a:gd name="csX264" fmla="*/ 396769 w 1379323"/>
                <a:gd name="csY264" fmla="*/ 767749 h 1209315"/>
                <a:gd name="csX265" fmla="*/ 389881 w 1379323"/>
                <a:gd name="csY265" fmla="*/ 767630 h 1209315"/>
                <a:gd name="csX266" fmla="*/ 384977 w 1379323"/>
                <a:gd name="csY266" fmla="*/ 768120 h 1209315"/>
                <a:gd name="csX267" fmla="*/ 382382 w 1379323"/>
                <a:gd name="csY267" fmla="*/ 769307 h 1209315"/>
                <a:gd name="csX268" fmla="*/ 377581 w 1379323"/>
                <a:gd name="csY268" fmla="*/ 778971 h 1209315"/>
                <a:gd name="csX269" fmla="*/ 361216 w 1379323"/>
                <a:gd name="csY269" fmla="*/ 800715 h 1209315"/>
                <a:gd name="csX270" fmla="*/ 330338 w 1379323"/>
                <a:gd name="csY270" fmla="*/ 806601 h 1209315"/>
                <a:gd name="csX271" fmla="*/ 313469 w 1379323"/>
                <a:gd name="csY271" fmla="*/ 805353 h 1209315"/>
                <a:gd name="csX272" fmla="*/ 307064 w 1379323"/>
                <a:gd name="csY272" fmla="*/ 799539 h 1209315"/>
                <a:gd name="csX273" fmla="*/ 306410 w 1379323"/>
                <a:gd name="csY273" fmla="*/ 795340 h 1209315"/>
                <a:gd name="csX274" fmla="*/ 305964 w 1379323"/>
                <a:gd name="csY274" fmla="*/ 787983 h 1209315"/>
                <a:gd name="csX275" fmla="*/ 305557 w 1379323"/>
                <a:gd name="csY275" fmla="*/ 767771 h 1209315"/>
                <a:gd name="csX276" fmla="*/ 305826 w 1379323"/>
                <a:gd name="csY276" fmla="*/ 747618 h 1209315"/>
                <a:gd name="csX277" fmla="*/ 306225 w 1379323"/>
                <a:gd name="csY277" fmla="*/ 740334 h 1209315"/>
                <a:gd name="csX278" fmla="*/ 306857 w 1379323"/>
                <a:gd name="csY278" fmla="*/ 736222 h 1209315"/>
                <a:gd name="csX279" fmla="*/ 308308 w 1379323"/>
                <a:gd name="csY279" fmla="*/ 733932 h 1209315"/>
                <a:gd name="csX280" fmla="*/ 311299 w 1379323"/>
                <a:gd name="csY280" fmla="*/ 732734 h 1209315"/>
                <a:gd name="csX281" fmla="*/ 325333 w 1379323"/>
                <a:gd name="csY281" fmla="*/ 732716 h 1209315"/>
                <a:gd name="csX282" fmla="*/ 339872 w 1379323"/>
                <a:gd name="csY282" fmla="*/ 734091 h 1209315"/>
                <a:gd name="csX283" fmla="*/ 346427 w 1379323"/>
                <a:gd name="csY283" fmla="*/ 738584 h 1209315"/>
                <a:gd name="csX284" fmla="*/ 352042 w 1379323"/>
                <a:gd name="csY284" fmla="*/ 750383 h 1209315"/>
                <a:gd name="csX285" fmla="*/ 352858 w 1379323"/>
                <a:gd name="csY285" fmla="*/ 753893 h 1209315"/>
                <a:gd name="csX286" fmla="*/ 353842 w 1379323"/>
                <a:gd name="csY286" fmla="*/ 755381 h 1209315"/>
                <a:gd name="csX287" fmla="*/ 360501 w 1379323"/>
                <a:gd name="csY287" fmla="*/ 756121 h 1209315"/>
                <a:gd name="csX288" fmla="*/ 364838 w 1379323"/>
                <a:gd name="csY288" fmla="*/ 755693 h 1209315"/>
                <a:gd name="csX289" fmla="*/ 366737 w 1379323"/>
                <a:gd name="csY289" fmla="*/ 752760 h 1209315"/>
                <a:gd name="csX290" fmla="*/ 367727 w 1379323"/>
                <a:gd name="csY290" fmla="*/ 724532 h 1209315"/>
                <a:gd name="csX291" fmla="*/ 367219 w 1379323"/>
                <a:gd name="csY291" fmla="*/ 697214 h 1209315"/>
                <a:gd name="csX292" fmla="*/ 366366 w 1379323"/>
                <a:gd name="csY292" fmla="*/ 693334 h 1209315"/>
                <a:gd name="csX293" fmla="*/ 365368 w 1379323"/>
                <a:gd name="csY293" fmla="*/ 692811 h 1209315"/>
                <a:gd name="csX294" fmla="*/ 357202 w 1379323"/>
                <a:gd name="csY294" fmla="*/ 692035 h 1209315"/>
                <a:gd name="csX295" fmla="*/ 354825 w 1379323"/>
                <a:gd name="csY295" fmla="*/ 691951 h 1209315"/>
                <a:gd name="csX296" fmla="*/ 353544 w 1379323"/>
                <a:gd name="csY296" fmla="*/ 692637 h 1209315"/>
                <a:gd name="csX297" fmla="*/ 350782 w 1379323"/>
                <a:gd name="csY297" fmla="*/ 699406 h 1209315"/>
                <a:gd name="csX298" fmla="*/ 347283 w 1379323"/>
                <a:gd name="csY298" fmla="*/ 707220 h 1209315"/>
                <a:gd name="csX299" fmla="*/ 341085 w 1379323"/>
                <a:gd name="csY299" fmla="*/ 710904 h 1209315"/>
                <a:gd name="csX300" fmla="*/ 320891 w 1379323"/>
                <a:gd name="csY300" fmla="*/ 713288 h 1209315"/>
                <a:gd name="csX301" fmla="*/ 311277 w 1379323"/>
                <a:gd name="csY301" fmla="*/ 712740 h 1209315"/>
                <a:gd name="csX302" fmla="*/ 308018 w 1379323"/>
                <a:gd name="csY302" fmla="*/ 711992 h 1209315"/>
                <a:gd name="csX303" fmla="*/ 306087 w 1379323"/>
                <a:gd name="csY303" fmla="*/ 710421 h 1209315"/>
                <a:gd name="csX304" fmla="*/ 305899 w 1379323"/>
                <a:gd name="csY304" fmla="*/ 709111 h 1209315"/>
                <a:gd name="csX305" fmla="*/ 305772 w 1379323"/>
                <a:gd name="csY305" fmla="*/ 706846 h 1209315"/>
                <a:gd name="csX306" fmla="*/ 305605 w 1379323"/>
                <a:gd name="csY306" fmla="*/ 699493 h 1209315"/>
                <a:gd name="csX307" fmla="*/ 305635 w 1379323"/>
                <a:gd name="csY307" fmla="*/ 677137 h 1209315"/>
                <a:gd name="csX308" fmla="*/ 307493 w 1379323"/>
                <a:gd name="csY308" fmla="*/ 649906 h 1209315"/>
                <a:gd name="csX309" fmla="*/ 311609 w 1379323"/>
                <a:gd name="csY309" fmla="*/ 645827 h 1209315"/>
                <a:gd name="csX310" fmla="*/ 318697 w 1379323"/>
                <a:gd name="csY310" fmla="*/ 644948 h 1209315"/>
                <a:gd name="csX311" fmla="*/ 349099 w 1379323"/>
                <a:gd name="csY311" fmla="*/ 649837 h 1209315"/>
                <a:gd name="csX312" fmla="*/ 363892 w 1379323"/>
                <a:gd name="csY312" fmla="*/ 670085 h 1209315"/>
                <a:gd name="csX313" fmla="*/ 366734 w 1379323"/>
                <a:gd name="csY313" fmla="*/ 677187 h 1209315"/>
                <a:gd name="csX314" fmla="*/ 368933 w 1379323"/>
                <a:gd name="csY314" fmla="*/ 677942 h 1209315"/>
                <a:gd name="csX315" fmla="*/ 373542 w 1379323"/>
                <a:gd name="csY315" fmla="*/ 678077 h 1209315"/>
                <a:gd name="csX316" fmla="*/ 378068 w 1379323"/>
                <a:gd name="csY316" fmla="*/ 677881 h 1209315"/>
                <a:gd name="csX317" fmla="*/ 379850 w 1379323"/>
                <a:gd name="csY317" fmla="*/ 676843 h 1209315"/>
                <a:gd name="csX318" fmla="*/ 380721 w 1379323"/>
                <a:gd name="csY318" fmla="*/ 665534 h 1209315"/>
                <a:gd name="csX319" fmla="*/ 379527 w 1379323"/>
                <a:gd name="csY319" fmla="*/ 639606 h 1209315"/>
                <a:gd name="csX320" fmla="*/ 377890 w 1379323"/>
                <a:gd name="csY320" fmla="*/ 632816 h 1209315"/>
                <a:gd name="csX321" fmla="*/ 370236 w 1379323"/>
                <a:gd name="csY321" fmla="*/ 629459 h 1209315"/>
                <a:gd name="csX322" fmla="*/ 307068 w 1379323"/>
                <a:gd name="csY322" fmla="*/ 627905 h 1209315"/>
                <a:gd name="csX323" fmla="*/ 493210 w 1379323"/>
                <a:gd name="csY323" fmla="*/ 627905 h 1209315"/>
                <a:gd name="csX324" fmla="*/ 420341 w 1379323"/>
                <a:gd name="csY324" fmla="*/ 629118 h 1209315"/>
                <a:gd name="csX325" fmla="*/ 411442 w 1379323"/>
                <a:gd name="csY325" fmla="*/ 631767 h 1209315"/>
                <a:gd name="csX326" fmla="*/ 409794 w 1379323"/>
                <a:gd name="csY326" fmla="*/ 636833 h 1209315"/>
                <a:gd name="csX327" fmla="*/ 408259 w 1379323"/>
                <a:gd name="csY327" fmla="*/ 663073 h 1209315"/>
                <a:gd name="csX328" fmla="*/ 409646 w 1379323"/>
                <a:gd name="csY328" fmla="*/ 679826 h 1209315"/>
                <a:gd name="csX329" fmla="*/ 412161 w 1379323"/>
                <a:gd name="csY329" fmla="*/ 681706 h 1209315"/>
                <a:gd name="csX330" fmla="*/ 417231 w 1379323"/>
                <a:gd name="csY330" fmla="*/ 681169 h 1209315"/>
                <a:gd name="csX331" fmla="*/ 420925 w 1379323"/>
                <a:gd name="csY331" fmla="*/ 678817 h 1209315"/>
                <a:gd name="csX332" fmla="*/ 423332 w 1379323"/>
                <a:gd name="csY332" fmla="*/ 671330 h 1209315"/>
                <a:gd name="csX333" fmla="*/ 433065 w 1379323"/>
                <a:gd name="csY333" fmla="*/ 652076 h 1209315"/>
                <a:gd name="csX334" fmla="*/ 453763 w 1379323"/>
                <a:gd name="csY334" fmla="*/ 645910 h 1209315"/>
                <a:gd name="csX335" fmla="*/ 460470 w 1379323"/>
                <a:gd name="csY335" fmla="*/ 647083 h 1209315"/>
                <a:gd name="csX336" fmla="*/ 464012 w 1379323"/>
                <a:gd name="csY336" fmla="*/ 655898 h 1209315"/>
                <a:gd name="csX337" fmla="*/ 465769 w 1379323"/>
                <a:gd name="csY337" fmla="*/ 722496 h 1209315"/>
                <a:gd name="csX338" fmla="*/ 464669 w 1379323"/>
                <a:gd name="csY338" fmla="*/ 796664 h 1209315"/>
                <a:gd name="csX339" fmla="*/ 460271 w 1379323"/>
                <a:gd name="csY339" fmla="*/ 807233 h 1209315"/>
                <a:gd name="csX340" fmla="*/ 451593 w 1379323"/>
                <a:gd name="csY340" fmla="*/ 811842 h 1209315"/>
                <a:gd name="csX341" fmla="*/ 445155 w 1379323"/>
                <a:gd name="csY341" fmla="*/ 815478 h 1209315"/>
                <a:gd name="csX342" fmla="*/ 443913 w 1379323"/>
                <a:gd name="csY342" fmla="*/ 819852 h 1209315"/>
                <a:gd name="csX343" fmla="*/ 444269 w 1379323"/>
                <a:gd name="csY343" fmla="*/ 823815 h 1209315"/>
                <a:gd name="csX344" fmla="*/ 444636 w 1379323"/>
                <a:gd name="csY344" fmla="*/ 825227 h 1209315"/>
                <a:gd name="csX345" fmla="*/ 444854 w 1379323"/>
                <a:gd name="csY345" fmla="*/ 825677 h 1209315"/>
                <a:gd name="csX346" fmla="*/ 445576 w 1379323"/>
                <a:gd name="csY346" fmla="*/ 825775 h 1209315"/>
                <a:gd name="csX347" fmla="*/ 448541 w 1379323"/>
                <a:gd name="csY347" fmla="*/ 825978 h 1209315"/>
                <a:gd name="csX348" fmla="*/ 459120 w 1379323"/>
                <a:gd name="csY348" fmla="*/ 826276 h 1209315"/>
                <a:gd name="csX349" fmla="*/ 493021 w 1379323"/>
                <a:gd name="csY349" fmla="*/ 826297 h 1209315"/>
                <a:gd name="csX350" fmla="*/ 533343 w 1379323"/>
                <a:gd name="csY350" fmla="*/ 825325 h 1209315"/>
                <a:gd name="csX351" fmla="*/ 539331 w 1379323"/>
                <a:gd name="csY351" fmla="*/ 823307 h 1209315"/>
                <a:gd name="csX352" fmla="*/ 540173 w 1379323"/>
                <a:gd name="csY352" fmla="*/ 819953 h 1209315"/>
                <a:gd name="csX353" fmla="*/ 540326 w 1379323"/>
                <a:gd name="csY353" fmla="*/ 816262 h 1209315"/>
                <a:gd name="csX354" fmla="*/ 539730 w 1379323"/>
                <a:gd name="csY354" fmla="*/ 814527 h 1209315"/>
                <a:gd name="csX355" fmla="*/ 532875 w 1379323"/>
                <a:gd name="csY355" fmla="*/ 811838 h 1209315"/>
                <a:gd name="csX356" fmla="*/ 524230 w 1379323"/>
                <a:gd name="csY356" fmla="*/ 808521 h 1209315"/>
                <a:gd name="csX357" fmla="*/ 519777 w 1379323"/>
                <a:gd name="csY357" fmla="*/ 798417 h 1209315"/>
                <a:gd name="csX358" fmla="*/ 518242 w 1379323"/>
                <a:gd name="csY358" fmla="*/ 722924 h 1209315"/>
                <a:gd name="csX359" fmla="*/ 519650 w 1379323"/>
                <a:gd name="csY359" fmla="*/ 654777 h 1209315"/>
                <a:gd name="csX360" fmla="*/ 523377 w 1379323"/>
                <a:gd name="csY360" fmla="*/ 645965 h 1209315"/>
                <a:gd name="csX361" fmla="*/ 530461 w 1379323"/>
                <a:gd name="csY361" fmla="*/ 645275 h 1209315"/>
                <a:gd name="csX362" fmla="*/ 551678 w 1379323"/>
                <a:gd name="csY362" fmla="*/ 652359 h 1209315"/>
                <a:gd name="csX363" fmla="*/ 561506 w 1379323"/>
                <a:gd name="csY363" fmla="*/ 671439 h 1209315"/>
                <a:gd name="csX364" fmla="*/ 564893 w 1379323"/>
                <a:gd name="csY364" fmla="*/ 680047 h 1209315"/>
                <a:gd name="csX365" fmla="*/ 567829 w 1379323"/>
                <a:gd name="csY365" fmla="*/ 680817 h 1209315"/>
                <a:gd name="csX366" fmla="*/ 573577 w 1379323"/>
                <a:gd name="csY366" fmla="*/ 680367 h 1209315"/>
                <a:gd name="csX367" fmla="*/ 577515 w 1379323"/>
                <a:gd name="csY367" fmla="*/ 679706 h 1209315"/>
                <a:gd name="csX368" fmla="*/ 578960 w 1379323"/>
                <a:gd name="csY368" fmla="*/ 678596 h 1209315"/>
                <a:gd name="csX369" fmla="*/ 578861 w 1379323"/>
                <a:gd name="csY369" fmla="*/ 668176 h 1209315"/>
                <a:gd name="csX370" fmla="*/ 576680 w 1379323"/>
                <a:gd name="csY370" fmla="*/ 641450 h 1209315"/>
                <a:gd name="csX371" fmla="*/ 574887 w 1379323"/>
                <a:gd name="csY371" fmla="*/ 633596 h 1209315"/>
                <a:gd name="csX372" fmla="*/ 569435 w 1379323"/>
                <a:gd name="csY372" fmla="*/ 630420 h 1209315"/>
                <a:gd name="csX373" fmla="*/ 566038 w 1379323"/>
                <a:gd name="csY373" fmla="*/ 629691 h 1209315"/>
                <a:gd name="csX374" fmla="*/ 493209 w 1379323"/>
                <a:gd name="csY374" fmla="*/ 627905 h 1209315"/>
                <a:gd name="csX375" fmla="*/ 927594 w 1379323"/>
                <a:gd name="csY375" fmla="*/ 627905 h 1209315"/>
                <a:gd name="csX376" fmla="*/ 887407 w 1379323"/>
                <a:gd name="csY376" fmla="*/ 628700 h 1209315"/>
                <a:gd name="csX377" fmla="*/ 882968 w 1379323"/>
                <a:gd name="csY377" fmla="*/ 630268 h 1209315"/>
                <a:gd name="csX378" fmla="*/ 882449 w 1379323"/>
                <a:gd name="csY378" fmla="*/ 633407 h 1209315"/>
                <a:gd name="csX379" fmla="*/ 883353 w 1379323"/>
                <a:gd name="csY379" fmla="*/ 638536 h 1209315"/>
                <a:gd name="csX380" fmla="*/ 889004 w 1379323"/>
                <a:gd name="csY380" fmla="*/ 640891 h 1209315"/>
                <a:gd name="csX381" fmla="*/ 894803 w 1379323"/>
                <a:gd name="csY381" fmla="*/ 643315 h 1209315"/>
                <a:gd name="csX382" fmla="*/ 898396 w 1379323"/>
                <a:gd name="csY382" fmla="*/ 646567 h 1209315"/>
                <a:gd name="csX383" fmla="*/ 898639 w 1379323"/>
                <a:gd name="csY383" fmla="*/ 647496 h 1209315"/>
                <a:gd name="csX384" fmla="*/ 898818 w 1379323"/>
                <a:gd name="csY384" fmla="*/ 648890 h 1209315"/>
                <a:gd name="csX385" fmla="*/ 899166 w 1379323"/>
                <a:gd name="csY385" fmla="*/ 653448 h 1209315"/>
                <a:gd name="csX386" fmla="*/ 899870 w 1379323"/>
                <a:gd name="csY386" fmla="*/ 668869 h 1209315"/>
                <a:gd name="csX387" fmla="*/ 901002 w 1379323"/>
                <a:gd name="csY387" fmla="*/ 717084 h 1209315"/>
                <a:gd name="csX388" fmla="*/ 902440 w 1379323"/>
                <a:gd name="csY388" fmla="*/ 776841 h 1209315"/>
                <a:gd name="csX389" fmla="*/ 906686 w 1379323"/>
                <a:gd name="csY389" fmla="*/ 793819 h 1209315"/>
                <a:gd name="csX390" fmla="*/ 959133 w 1379323"/>
                <a:gd name="csY390" fmla="*/ 829622 h 1209315"/>
                <a:gd name="csX391" fmla="*/ 989412 w 1379323"/>
                <a:gd name="csY391" fmla="*/ 831353 h 1209315"/>
                <a:gd name="csX392" fmla="*/ 1061127 w 1379323"/>
                <a:gd name="csY392" fmla="*/ 788455 h 1209315"/>
                <a:gd name="csX393" fmla="*/ 1064586 w 1379323"/>
                <a:gd name="csY393" fmla="*/ 770319 h 1209315"/>
                <a:gd name="csX394" fmla="*/ 1065976 w 1379323"/>
                <a:gd name="csY394" fmla="*/ 714696 h 1209315"/>
                <a:gd name="csX395" fmla="*/ 1067312 w 1379323"/>
                <a:gd name="csY395" fmla="*/ 659952 h 1209315"/>
                <a:gd name="csX396" fmla="*/ 1068520 w 1379323"/>
                <a:gd name="csY396" fmla="*/ 650374 h 1209315"/>
                <a:gd name="csX397" fmla="*/ 1070658 w 1379323"/>
                <a:gd name="csY397" fmla="*/ 645914 h 1209315"/>
                <a:gd name="csX398" fmla="*/ 1081186 w 1379323"/>
                <a:gd name="csY398" fmla="*/ 639860 h 1209315"/>
                <a:gd name="csX399" fmla="*/ 1086046 w 1379323"/>
                <a:gd name="csY399" fmla="*/ 638151 h 1209315"/>
                <a:gd name="csX400" fmla="*/ 1086852 w 1379323"/>
                <a:gd name="csY400" fmla="*/ 633273 h 1209315"/>
                <a:gd name="csX401" fmla="*/ 1086442 w 1379323"/>
                <a:gd name="csY401" fmla="*/ 630123 h 1209315"/>
                <a:gd name="csX402" fmla="*/ 1083222 w 1379323"/>
                <a:gd name="csY402" fmla="*/ 628678 h 1209315"/>
                <a:gd name="csX403" fmla="*/ 1052631 w 1379323"/>
                <a:gd name="csY403" fmla="*/ 627905 h 1209315"/>
                <a:gd name="csX404" fmla="*/ 1020439 w 1379323"/>
                <a:gd name="csY404" fmla="*/ 628990 h 1209315"/>
                <a:gd name="csX405" fmla="*/ 1018174 w 1379323"/>
                <a:gd name="csY405" fmla="*/ 629872 h 1209315"/>
                <a:gd name="csX406" fmla="*/ 1017358 w 1379323"/>
                <a:gd name="csY406" fmla="*/ 630918 h 1209315"/>
                <a:gd name="csX407" fmla="*/ 1017655 w 1379323"/>
                <a:gd name="csY407" fmla="*/ 635313 h 1209315"/>
                <a:gd name="csX408" fmla="*/ 1019641 w 1379323"/>
                <a:gd name="csY408" fmla="*/ 638321 h 1209315"/>
                <a:gd name="csX409" fmla="*/ 1025045 w 1379323"/>
                <a:gd name="csY409" fmla="*/ 640786 h 1209315"/>
                <a:gd name="csX410" fmla="*/ 1032971 w 1379323"/>
                <a:gd name="csY410" fmla="*/ 644244 h 1209315"/>
                <a:gd name="csX411" fmla="*/ 1037097 w 1379323"/>
                <a:gd name="csY411" fmla="*/ 653209 h 1209315"/>
                <a:gd name="csX412" fmla="*/ 1038168 w 1379323"/>
                <a:gd name="csY412" fmla="*/ 712747 h 1209315"/>
                <a:gd name="csX413" fmla="*/ 1037105 w 1379323"/>
                <a:gd name="csY413" fmla="*/ 765891 h 1209315"/>
                <a:gd name="csX414" fmla="*/ 1033265 w 1379323"/>
                <a:gd name="csY414" fmla="*/ 781878 h 1209315"/>
                <a:gd name="csX415" fmla="*/ 1020022 w 1379323"/>
                <a:gd name="csY415" fmla="*/ 796831 h 1209315"/>
                <a:gd name="csX416" fmla="*/ 998290 w 1379323"/>
                <a:gd name="csY416" fmla="*/ 802253 h 1209315"/>
                <a:gd name="csX417" fmla="*/ 958610 w 1379323"/>
                <a:gd name="csY417" fmla="*/ 786117 h 1209315"/>
                <a:gd name="csX418" fmla="*/ 954484 w 1379323"/>
                <a:gd name="csY418" fmla="*/ 771411 h 1209315"/>
                <a:gd name="csX419" fmla="*/ 953435 w 1379323"/>
                <a:gd name="csY419" fmla="*/ 714791 h 1209315"/>
                <a:gd name="csX420" fmla="*/ 953537 w 1379323"/>
                <a:gd name="csY420" fmla="*/ 658457 h 1209315"/>
                <a:gd name="csX421" fmla="*/ 954931 w 1379323"/>
                <a:gd name="csY421" fmla="*/ 649819 h 1209315"/>
                <a:gd name="csX422" fmla="*/ 957842 w 1379323"/>
                <a:gd name="csY422" fmla="*/ 645798 h 1209315"/>
                <a:gd name="csX423" fmla="*/ 968668 w 1379323"/>
                <a:gd name="csY423" fmla="*/ 639722 h 1209315"/>
                <a:gd name="csX424" fmla="*/ 972762 w 1379323"/>
                <a:gd name="csY424" fmla="*/ 638125 h 1209315"/>
                <a:gd name="csX425" fmla="*/ 973164 w 1379323"/>
                <a:gd name="csY425" fmla="*/ 633302 h 1209315"/>
                <a:gd name="csX426" fmla="*/ 972435 w 1379323"/>
                <a:gd name="csY426" fmla="*/ 630232 h 1209315"/>
                <a:gd name="csX427" fmla="*/ 967840 w 1379323"/>
                <a:gd name="csY427" fmla="*/ 628678 h 1209315"/>
                <a:gd name="csX428" fmla="*/ 927595 w 1379323"/>
                <a:gd name="csY428" fmla="*/ 627905 h 1209315"/>
                <a:gd name="csX429" fmla="*/ 1148321 w 1379323"/>
                <a:gd name="csY429" fmla="*/ 627905 h 1209315"/>
                <a:gd name="csX430" fmla="*/ 1108482 w 1379323"/>
                <a:gd name="csY430" fmla="*/ 628689 h 1209315"/>
                <a:gd name="csX431" fmla="*/ 1104087 w 1379323"/>
                <a:gd name="csY431" fmla="*/ 630239 h 1209315"/>
                <a:gd name="csX432" fmla="*/ 1103575 w 1379323"/>
                <a:gd name="csY432" fmla="*/ 633335 h 1209315"/>
                <a:gd name="csX433" fmla="*/ 1104482 w 1379323"/>
                <a:gd name="csY433" fmla="*/ 638419 h 1209315"/>
                <a:gd name="csX434" fmla="*/ 1109454 w 1379323"/>
                <a:gd name="csY434" fmla="*/ 640964 h 1209315"/>
                <a:gd name="csX435" fmla="*/ 1114779 w 1379323"/>
                <a:gd name="csY435" fmla="*/ 643529 h 1209315"/>
                <a:gd name="csX436" fmla="*/ 1118219 w 1379323"/>
                <a:gd name="csY436" fmla="*/ 646770 h 1209315"/>
                <a:gd name="csX437" fmla="*/ 1118557 w 1379323"/>
                <a:gd name="csY437" fmla="*/ 647914 h 1209315"/>
                <a:gd name="csX438" fmla="*/ 1118796 w 1379323"/>
                <a:gd name="csY438" fmla="*/ 649641 h 1209315"/>
                <a:gd name="csX439" fmla="*/ 1119213 w 1379323"/>
                <a:gd name="csY439" fmla="*/ 655147 h 1209315"/>
                <a:gd name="csX440" fmla="*/ 1119881 w 1379323"/>
                <a:gd name="csY440" fmla="*/ 673210 h 1209315"/>
                <a:gd name="csX441" fmla="*/ 1120516 w 1379323"/>
                <a:gd name="csY441" fmla="*/ 726020 h 1209315"/>
                <a:gd name="csX442" fmla="*/ 1120161 w 1379323"/>
                <a:gd name="csY442" fmla="*/ 778819 h 1209315"/>
                <a:gd name="csX443" fmla="*/ 1119587 w 1379323"/>
                <a:gd name="csY443" fmla="*/ 796867 h 1209315"/>
                <a:gd name="csX444" fmla="*/ 1119196 w 1379323"/>
                <a:gd name="csY444" fmla="*/ 802369 h 1209315"/>
                <a:gd name="csX445" fmla="*/ 1118967 w 1379323"/>
                <a:gd name="csY445" fmla="*/ 804090 h 1209315"/>
                <a:gd name="csX446" fmla="*/ 1118633 w 1379323"/>
                <a:gd name="csY446" fmla="*/ 805233 h 1209315"/>
                <a:gd name="csX447" fmla="*/ 1114931 w 1379323"/>
                <a:gd name="csY447" fmla="*/ 809000 h 1209315"/>
                <a:gd name="csX448" fmla="*/ 1109454 w 1379323"/>
                <a:gd name="csY448" fmla="*/ 811816 h 1209315"/>
                <a:gd name="csX449" fmla="*/ 1104504 w 1379323"/>
                <a:gd name="csY449" fmla="*/ 814339 h 1209315"/>
                <a:gd name="csX450" fmla="*/ 1103575 w 1379323"/>
                <a:gd name="csY450" fmla="*/ 819133 h 1209315"/>
                <a:gd name="csX451" fmla="*/ 1103927 w 1379323"/>
                <a:gd name="csY451" fmla="*/ 823615 h 1209315"/>
                <a:gd name="csX452" fmla="*/ 1104286 w 1379323"/>
                <a:gd name="csY452" fmla="*/ 825176 h 1209315"/>
                <a:gd name="csX453" fmla="*/ 1104490 w 1379323"/>
                <a:gd name="csY453" fmla="*/ 825648 h 1209315"/>
                <a:gd name="csX454" fmla="*/ 1105132 w 1379323"/>
                <a:gd name="csY454" fmla="*/ 825749 h 1209315"/>
                <a:gd name="csX455" fmla="*/ 1107846 w 1379323"/>
                <a:gd name="csY455" fmla="*/ 825978 h 1209315"/>
                <a:gd name="csX456" fmla="*/ 1117522 w 1379323"/>
                <a:gd name="csY456" fmla="*/ 826370 h 1209315"/>
                <a:gd name="csX457" fmla="*/ 1148480 w 1379323"/>
                <a:gd name="csY457" fmla="*/ 826733 h 1209315"/>
                <a:gd name="csX458" fmla="*/ 1186269 w 1379323"/>
                <a:gd name="csY458" fmla="*/ 825862 h 1209315"/>
                <a:gd name="csX459" fmla="*/ 1190910 w 1379323"/>
                <a:gd name="csY459" fmla="*/ 820603 h 1209315"/>
                <a:gd name="csX460" fmla="*/ 1190017 w 1379323"/>
                <a:gd name="csY460" fmla="*/ 814818 h 1209315"/>
                <a:gd name="csX461" fmla="*/ 1184849 w 1379323"/>
                <a:gd name="csY461" fmla="*/ 812002 h 1209315"/>
                <a:gd name="csX462" fmla="*/ 1177547 w 1379323"/>
                <a:gd name="csY462" fmla="*/ 807704 h 1209315"/>
                <a:gd name="csX463" fmla="*/ 1173805 w 1379323"/>
                <a:gd name="csY463" fmla="*/ 796410 h 1209315"/>
                <a:gd name="csX464" fmla="*/ 1172731 w 1379323"/>
                <a:gd name="csY464" fmla="*/ 722772 h 1209315"/>
                <a:gd name="csX465" fmla="*/ 1173700 w 1379323"/>
                <a:gd name="csY465" fmla="*/ 659767 h 1209315"/>
                <a:gd name="csX466" fmla="*/ 1174851 w 1379323"/>
                <a:gd name="csY466" fmla="*/ 649431 h 1209315"/>
                <a:gd name="csX467" fmla="*/ 1177036 w 1379323"/>
                <a:gd name="csY467" fmla="*/ 645126 h 1209315"/>
                <a:gd name="csX468" fmla="*/ 1180614 w 1379323"/>
                <a:gd name="csY468" fmla="*/ 642187 h 1209315"/>
                <a:gd name="csX469" fmla="*/ 1184222 w 1379323"/>
                <a:gd name="csY469" fmla="*/ 640884 h 1209315"/>
                <a:gd name="csX470" fmla="*/ 1189070 w 1379323"/>
                <a:gd name="csY470" fmla="*/ 639156 h 1209315"/>
                <a:gd name="csX471" fmla="*/ 1191774 w 1379323"/>
                <a:gd name="csY471" fmla="*/ 632819 h 1209315"/>
                <a:gd name="csX472" fmla="*/ 1192097 w 1379323"/>
                <a:gd name="csY472" fmla="*/ 630965 h 1209315"/>
                <a:gd name="csX473" fmla="*/ 1191937 w 1379323"/>
                <a:gd name="csY473" fmla="*/ 630014 h 1209315"/>
                <a:gd name="csX474" fmla="*/ 1187996 w 1379323"/>
                <a:gd name="csY474" fmla="*/ 628649 h 1209315"/>
                <a:gd name="csX475" fmla="*/ 1148320 w 1379323"/>
                <a:gd name="csY475" fmla="*/ 627905 h 1209315"/>
                <a:gd name="csX476" fmla="*/ 1297056 w 1379323"/>
                <a:gd name="csY476" fmla="*/ 627905 h 1209315"/>
                <a:gd name="csX477" fmla="*/ 1229889 w 1379323"/>
                <a:gd name="csY477" fmla="*/ 630032 h 1209315"/>
                <a:gd name="csX478" fmla="*/ 1221719 w 1379323"/>
                <a:gd name="csY478" fmla="*/ 634688 h 1209315"/>
                <a:gd name="csX479" fmla="*/ 1219908 w 1379323"/>
                <a:gd name="csY479" fmla="*/ 644234 h 1209315"/>
                <a:gd name="csX480" fmla="*/ 1217506 w 1379323"/>
                <a:gd name="csY480" fmla="*/ 674099 h 1209315"/>
                <a:gd name="csX481" fmla="*/ 1216976 w 1379323"/>
                <a:gd name="csY481" fmla="*/ 681347 h 1209315"/>
                <a:gd name="csX482" fmla="*/ 1217401 w 1379323"/>
                <a:gd name="csY482" fmla="*/ 684559 h 1209315"/>
                <a:gd name="csX483" fmla="*/ 1218972 w 1379323"/>
                <a:gd name="csY483" fmla="*/ 685310 h 1209315"/>
                <a:gd name="csX484" fmla="*/ 1223483 w 1379323"/>
                <a:gd name="csY484" fmla="*/ 685168 h 1209315"/>
                <a:gd name="csX485" fmla="*/ 1230023 w 1379323"/>
                <a:gd name="csY485" fmla="*/ 683931 h 1209315"/>
                <a:gd name="csX486" fmla="*/ 1231108 w 1379323"/>
                <a:gd name="csY486" fmla="*/ 682570 h 1209315"/>
                <a:gd name="csX487" fmla="*/ 1231903 w 1379323"/>
                <a:gd name="csY487" fmla="*/ 679746 h 1209315"/>
                <a:gd name="csX488" fmla="*/ 1237623 w 1379323"/>
                <a:gd name="csY488" fmla="*/ 665440 h 1209315"/>
                <a:gd name="csX489" fmla="*/ 1246246 w 1379323"/>
                <a:gd name="csY489" fmla="*/ 654323 h 1209315"/>
                <a:gd name="csX490" fmla="*/ 1258230 w 1379323"/>
                <a:gd name="csY490" fmla="*/ 648360 h 1209315"/>
                <a:gd name="csX491" fmla="*/ 1269655 w 1379323"/>
                <a:gd name="csY491" fmla="*/ 646633 h 1209315"/>
                <a:gd name="csX492" fmla="*/ 1286651 w 1379323"/>
                <a:gd name="csY492" fmla="*/ 645282 h 1209315"/>
                <a:gd name="csX493" fmla="*/ 1302152 w 1379323"/>
                <a:gd name="csY493" fmla="*/ 644702 h 1209315"/>
                <a:gd name="csX494" fmla="*/ 1307150 w 1379323"/>
                <a:gd name="csY494" fmla="*/ 644843 h 1209315"/>
                <a:gd name="csX495" fmla="*/ 1308663 w 1379323"/>
                <a:gd name="csY495" fmla="*/ 645065 h 1209315"/>
                <a:gd name="csX496" fmla="*/ 1309265 w 1379323"/>
                <a:gd name="csY496" fmla="*/ 645304 h 1209315"/>
                <a:gd name="csX497" fmla="*/ 1309835 w 1379323"/>
                <a:gd name="csY497" fmla="*/ 646259 h 1209315"/>
                <a:gd name="csX498" fmla="*/ 1309726 w 1379323"/>
                <a:gd name="csY498" fmla="*/ 646741 h 1209315"/>
                <a:gd name="csX499" fmla="*/ 1309581 w 1379323"/>
                <a:gd name="csY499" fmla="*/ 647064 h 1209315"/>
                <a:gd name="csX500" fmla="*/ 1309087 w 1379323"/>
                <a:gd name="csY500" fmla="*/ 648019 h 1209315"/>
                <a:gd name="csX501" fmla="*/ 1307243 w 1379323"/>
                <a:gd name="csY501" fmla="*/ 651343 h 1209315"/>
                <a:gd name="csX502" fmla="*/ 1300511 w 1379323"/>
                <a:gd name="csY502" fmla="*/ 663026 h 1209315"/>
                <a:gd name="csX503" fmla="*/ 1278394 w 1379323"/>
                <a:gd name="csY503" fmla="*/ 700441 h 1209315"/>
                <a:gd name="csX504" fmla="*/ 1225951 w 1379323"/>
                <a:gd name="csY504" fmla="*/ 788814 h 1209315"/>
                <a:gd name="csX505" fmla="*/ 1214635 w 1379323"/>
                <a:gd name="csY505" fmla="*/ 808532 h 1209315"/>
                <a:gd name="csX506" fmla="*/ 1212000 w 1379323"/>
                <a:gd name="csY506" fmla="*/ 813468 h 1209315"/>
                <a:gd name="csX507" fmla="*/ 1211365 w 1379323"/>
                <a:gd name="csY507" fmla="*/ 814829 h 1209315"/>
                <a:gd name="csX508" fmla="*/ 1211179 w 1379323"/>
                <a:gd name="csY508" fmla="*/ 815344 h 1209315"/>
                <a:gd name="csX509" fmla="*/ 1211179 w 1379323"/>
                <a:gd name="csY509" fmla="*/ 815348 h 1209315"/>
                <a:gd name="csX510" fmla="*/ 1211129 w 1379323"/>
                <a:gd name="csY510" fmla="*/ 822512 h 1209315"/>
                <a:gd name="csX511" fmla="*/ 1211303 w 1379323"/>
                <a:gd name="csY511" fmla="*/ 823920 h 1209315"/>
                <a:gd name="csX512" fmla="*/ 1212040 w 1379323"/>
                <a:gd name="csY512" fmla="*/ 824693 h 1209315"/>
                <a:gd name="csX513" fmla="*/ 1220543 w 1379323"/>
                <a:gd name="csY513" fmla="*/ 826094 h 1209315"/>
                <a:gd name="csX514" fmla="*/ 1291144 w 1379323"/>
                <a:gd name="csY514" fmla="*/ 826733 h 1209315"/>
                <a:gd name="csX515" fmla="*/ 1348407 w 1379323"/>
                <a:gd name="csY515" fmla="*/ 826294 h 1209315"/>
                <a:gd name="csX516" fmla="*/ 1366020 w 1379323"/>
                <a:gd name="csY516" fmla="*/ 825822 h 1209315"/>
                <a:gd name="csX517" fmla="*/ 1370876 w 1379323"/>
                <a:gd name="csY517" fmla="*/ 825546 h 1209315"/>
                <a:gd name="csX518" fmla="*/ 1372081 w 1379323"/>
                <a:gd name="csY518" fmla="*/ 825412 h 1209315"/>
                <a:gd name="csX519" fmla="*/ 1372172 w 1379323"/>
                <a:gd name="csY519" fmla="*/ 825136 h 1209315"/>
                <a:gd name="csX520" fmla="*/ 1372524 w 1379323"/>
                <a:gd name="csY520" fmla="*/ 823648 h 1209315"/>
                <a:gd name="csX521" fmla="*/ 1373435 w 1379323"/>
                <a:gd name="csY521" fmla="*/ 818719 h 1209315"/>
                <a:gd name="csX522" fmla="*/ 1375693 w 1379323"/>
                <a:gd name="csY522" fmla="*/ 803828 h 1209315"/>
                <a:gd name="csX523" fmla="*/ 1379021 w 1379323"/>
                <a:gd name="csY523" fmla="*/ 774653 h 1209315"/>
                <a:gd name="csX524" fmla="*/ 1379173 w 1379323"/>
                <a:gd name="csY524" fmla="*/ 769368 h 1209315"/>
                <a:gd name="csX525" fmla="*/ 1378592 w 1379323"/>
                <a:gd name="csY525" fmla="*/ 767093 h 1209315"/>
                <a:gd name="csX526" fmla="*/ 1376640 w 1379323"/>
                <a:gd name="csY526" fmla="*/ 766236 h 1209315"/>
                <a:gd name="csX527" fmla="*/ 1371780 w 1379323"/>
                <a:gd name="csY527" fmla="*/ 765783 h 1209315"/>
                <a:gd name="csX528" fmla="*/ 1366866 w 1379323"/>
                <a:gd name="csY528" fmla="*/ 765612 h 1209315"/>
                <a:gd name="csX529" fmla="*/ 1364442 w 1379323"/>
                <a:gd name="csY529" fmla="*/ 766334 h 1209315"/>
                <a:gd name="csX530" fmla="*/ 1360638 w 1379323"/>
                <a:gd name="csY530" fmla="*/ 774453 h 1209315"/>
                <a:gd name="csX531" fmla="*/ 1334278 w 1379323"/>
                <a:gd name="csY531" fmla="*/ 802217 h 1209315"/>
                <a:gd name="csX532" fmla="*/ 1321271 w 1379323"/>
                <a:gd name="csY532" fmla="*/ 804282 h 1209315"/>
                <a:gd name="csX533" fmla="*/ 1300838 w 1379323"/>
                <a:gd name="csY533" fmla="*/ 805756 h 1209315"/>
                <a:gd name="csX534" fmla="*/ 1284067 w 1379323"/>
                <a:gd name="csY534" fmla="*/ 806511 h 1209315"/>
                <a:gd name="csX535" fmla="*/ 1279418 w 1379323"/>
                <a:gd name="csY535" fmla="*/ 806108 h 1209315"/>
                <a:gd name="csX536" fmla="*/ 1276790 w 1379323"/>
                <a:gd name="csY536" fmla="*/ 804141 h 1209315"/>
                <a:gd name="csX537" fmla="*/ 1277015 w 1379323"/>
                <a:gd name="csY537" fmla="*/ 800598 h 1209315"/>
                <a:gd name="csX538" fmla="*/ 1279396 w 1379323"/>
                <a:gd name="csY538" fmla="*/ 795688 h 1209315"/>
                <a:gd name="csX539" fmla="*/ 1289580 w 1379323"/>
                <a:gd name="csY539" fmla="*/ 778870 h 1209315"/>
                <a:gd name="csX540" fmla="*/ 1333084 w 1379323"/>
                <a:gd name="csY540" fmla="*/ 704720 h 1209315"/>
                <a:gd name="csX541" fmla="*/ 1356624 w 1379323"/>
                <a:gd name="csY541" fmla="*/ 664104 h 1209315"/>
                <a:gd name="csX542" fmla="*/ 1368575 w 1379323"/>
                <a:gd name="csY542" fmla="*/ 643080 h 1209315"/>
                <a:gd name="csX543" fmla="*/ 1372350 w 1379323"/>
                <a:gd name="csY543" fmla="*/ 631978 h 1209315"/>
                <a:gd name="csX544" fmla="*/ 1372404 w 1379323"/>
                <a:gd name="csY544" fmla="*/ 630573 h 1209315"/>
                <a:gd name="csX545" fmla="*/ 1371914 w 1379323"/>
                <a:gd name="csY545" fmla="*/ 629912 h 1209315"/>
                <a:gd name="csX546" fmla="*/ 1364133 w 1379323"/>
                <a:gd name="csY546" fmla="*/ 628541 h 1209315"/>
                <a:gd name="csX547" fmla="*/ 1297056 w 1379323"/>
                <a:gd name="csY547" fmla="*/ 627905 h 1209315"/>
                <a:gd name="csX548" fmla="*/ 754375 w 1379323"/>
                <a:gd name="csY548" fmla="*/ 641370 h 1209315"/>
                <a:gd name="csX549" fmla="*/ 760737 w 1379323"/>
                <a:gd name="csY549" fmla="*/ 641834 h 1209315"/>
                <a:gd name="csX550" fmla="*/ 798391 w 1379323"/>
                <a:gd name="csY550" fmla="*/ 672117 h 1209315"/>
                <a:gd name="csX551" fmla="*/ 809482 w 1379323"/>
                <a:gd name="csY551" fmla="*/ 741292 h 1209315"/>
                <a:gd name="csX552" fmla="*/ 802027 w 1379323"/>
                <a:gd name="csY552" fmla="*/ 783845 h 1209315"/>
                <a:gd name="csX553" fmla="*/ 783529 w 1379323"/>
                <a:gd name="csY553" fmla="*/ 806155 h 1209315"/>
                <a:gd name="csX554" fmla="*/ 764315 w 1379323"/>
                <a:gd name="csY554" fmla="*/ 810005 h 1209315"/>
                <a:gd name="csX555" fmla="*/ 744452 w 1379323"/>
                <a:gd name="csY555" fmla="*/ 806419 h 1209315"/>
                <a:gd name="csX556" fmla="*/ 708504 w 1379323"/>
                <a:gd name="csY556" fmla="*/ 731093 h 1209315"/>
                <a:gd name="csX557" fmla="*/ 720092 w 1379323"/>
                <a:gd name="csY557" fmla="*/ 662957 h 1209315"/>
                <a:gd name="csX558" fmla="*/ 754375 w 1379323"/>
                <a:gd name="csY558" fmla="*/ 641370 h 1209315"/>
                <a:gd name="csX559" fmla="*/ 199930 w 1379323"/>
                <a:gd name="csY559" fmla="*/ 769034 h 1209315"/>
                <a:gd name="csX560" fmla="*/ 200065 w 1379323"/>
                <a:gd name="csY560" fmla="*/ 785311 h 1209315"/>
                <a:gd name="csX561" fmla="*/ 200783 w 1379323"/>
                <a:gd name="csY561" fmla="*/ 799052 h 1209315"/>
                <a:gd name="csX562" fmla="*/ 200819 w 1379323"/>
                <a:gd name="csY562" fmla="*/ 799313 h 1209315"/>
                <a:gd name="csX563" fmla="*/ 199930 w 1379323"/>
                <a:gd name="csY563" fmla="*/ 769034 h 1209315"/>
                <a:gd name="csX564" fmla="*/ 701928 w 1379323"/>
                <a:gd name="csY564" fmla="*/ 817794 h 1209315"/>
                <a:gd name="csX565" fmla="*/ 702112 w 1379323"/>
                <a:gd name="csY565" fmla="*/ 817413 h 1209315"/>
                <a:gd name="csX566" fmla="*/ 701928 w 1379323"/>
                <a:gd name="csY566" fmla="*/ 817794 h 1209315"/>
                <a:gd name="csX567" fmla="*/ 1121736 w 1379323"/>
                <a:gd name="csY567" fmla="*/ 873496 h 1209315"/>
                <a:gd name="csX568" fmla="*/ 1121504 w 1379323"/>
                <a:gd name="csY568" fmla="*/ 873685 h 1209315"/>
                <a:gd name="csX569" fmla="*/ 1120589 w 1379323"/>
                <a:gd name="csY569" fmla="*/ 874636 h 1209315"/>
                <a:gd name="csX570" fmla="*/ 1117667 w 1379323"/>
                <a:gd name="csY570" fmla="*/ 878047 h 1209315"/>
                <a:gd name="csX571" fmla="*/ 1109189 w 1379323"/>
                <a:gd name="csY571" fmla="*/ 888892 h 1209315"/>
                <a:gd name="csX572" fmla="*/ 1084133 w 1379323"/>
                <a:gd name="csY572" fmla="*/ 916884 h 1209315"/>
                <a:gd name="csX573" fmla="*/ 1074170 w 1379323"/>
                <a:gd name="csY573" fmla="*/ 926513 h 1209315"/>
                <a:gd name="csX574" fmla="*/ 1070842 w 1379323"/>
                <a:gd name="csY574" fmla="*/ 929943 h 1209315"/>
                <a:gd name="csX575" fmla="*/ 1069358 w 1379323"/>
                <a:gd name="csY575" fmla="*/ 931667 h 1209315"/>
                <a:gd name="csX576" fmla="*/ 1069550 w 1379323"/>
                <a:gd name="csY576" fmla="*/ 933543 h 1209315"/>
                <a:gd name="csX577" fmla="*/ 1071673 w 1379323"/>
                <a:gd name="csY577" fmla="*/ 936599 h 1209315"/>
                <a:gd name="csX578" fmla="*/ 1078043 w 1379323"/>
                <a:gd name="csY578" fmla="*/ 939165 h 1209315"/>
                <a:gd name="csX579" fmla="*/ 1096792 w 1379323"/>
                <a:gd name="csY579" fmla="*/ 934127 h 1209315"/>
                <a:gd name="csX580" fmla="*/ 1151725 w 1379323"/>
                <a:gd name="csY580" fmla="*/ 902527 h 1209315"/>
                <a:gd name="csX581" fmla="*/ 1157216 w 1379323"/>
                <a:gd name="csY581" fmla="*/ 896822 h 1209315"/>
                <a:gd name="csX582" fmla="*/ 1158842 w 1379323"/>
                <a:gd name="csY582" fmla="*/ 894648 h 1209315"/>
                <a:gd name="csX583" fmla="*/ 1159259 w 1379323"/>
                <a:gd name="csY583" fmla="*/ 893798 h 1209315"/>
                <a:gd name="csX584" fmla="*/ 1159172 w 1379323"/>
                <a:gd name="csY584" fmla="*/ 893690 h 1209315"/>
                <a:gd name="csX585" fmla="*/ 1158119 w 1379323"/>
                <a:gd name="csY585" fmla="*/ 892786 h 1209315"/>
                <a:gd name="csX586" fmla="*/ 1154055 w 1379323"/>
                <a:gd name="csY586" fmla="*/ 890017 h 1209315"/>
                <a:gd name="csX587" fmla="*/ 1141374 w 1379323"/>
                <a:gd name="csY587" fmla="*/ 882667 h 1209315"/>
                <a:gd name="csX588" fmla="*/ 1128203 w 1379323"/>
                <a:gd name="csY588" fmla="*/ 875960 h 1209315"/>
                <a:gd name="csX589" fmla="*/ 1123525 w 1379323"/>
                <a:gd name="csY589" fmla="*/ 873975 h 1209315"/>
                <a:gd name="csX590" fmla="*/ 1122088 w 1379323"/>
                <a:gd name="csY590" fmla="*/ 873532 h 1209315"/>
                <a:gd name="csX591" fmla="*/ 1121736 w 1379323"/>
                <a:gd name="csY591" fmla="*/ 873496 h 1209315"/>
                <a:gd name="csX592" fmla="*/ 626761 w 1379323"/>
                <a:gd name="csY592" fmla="*/ 947523 h 1209315"/>
                <a:gd name="csX593" fmla="*/ 621571 w 1379323"/>
                <a:gd name="csY593" fmla="*/ 948060 h 1209315"/>
                <a:gd name="csX594" fmla="*/ 610302 w 1379323"/>
                <a:gd name="csY594" fmla="*/ 949461 h 1209315"/>
                <a:gd name="csX595" fmla="*/ 581845 w 1379323"/>
                <a:gd name="csY595" fmla="*/ 953337 h 1209315"/>
                <a:gd name="csX596" fmla="*/ 569585 w 1379323"/>
                <a:gd name="csY596" fmla="*/ 955834 h 1209315"/>
                <a:gd name="csX597" fmla="*/ 568754 w 1379323"/>
                <a:gd name="csY597" fmla="*/ 957206 h 1209315"/>
                <a:gd name="csX598" fmla="*/ 569153 w 1379323"/>
                <a:gd name="csY598" fmla="*/ 960614 h 1209315"/>
                <a:gd name="csX599" fmla="*/ 571382 w 1379323"/>
                <a:gd name="csY599" fmla="*/ 973302 h 1209315"/>
                <a:gd name="csX600" fmla="*/ 566308 w 1379323"/>
                <a:gd name="csY600" fmla="*/ 995956 h 1209315"/>
                <a:gd name="csX601" fmla="*/ 537665 w 1379323"/>
                <a:gd name="csY601" fmla="*/ 1073275 h 1209315"/>
                <a:gd name="csX602" fmla="*/ 516608 w 1379323"/>
                <a:gd name="csY602" fmla="*/ 1129485 h 1209315"/>
                <a:gd name="csX603" fmla="*/ 498767 w 1379323"/>
                <a:gd name="csY603" fmla="*/ 1172318 h 1209315"/>
                <a:gd name="csX604" fmla="*/ 483999 w 1379323"/>
                <a:gd name="csY604" fmla="*/ 1185917 h 1209315"/>
                <a:gd name="csX605" fmla="*/ 476632 w 1379323"/>
                <a:gd name="csY605" fmla="*/ 1189931 h 1209315"/>
                <a:gd name="csX606" fmla="*/ 475710 w 1379323"/>
                <a:gd name="csY606" fmla="*/ 1191996 h 1209315"/>
                <a:gd name="csX607" fmla="*/ 475503 w 1379323"/>
                <a:gd name="csY607" fmla="*/ 1195644 h 1209315"/>
                <a:gd name="csX608" fmla="*/ 475873 w 1379323"/>
                <a:gd name="csY608" fmla="*/ 1200648 h 1209315"/>
                <a:gd name="csX609" fmla="*/ 476254 w 1379323"/>
                <a:gd name="csY609" fmla="*/ 1202383 h 1209315"/>
                <a:gd name="csX610" fmla="*/ 476483 w 1379323"/>
                <a:gd name="csY610" fmla="*/ 1202931 h 1209315"/>
                <a:gd name="csX611" fmla="*/ 477093 w 1379323"/>
                <a:gd name="csY611" fmla="*/ 1203029 h 1209315"/>
                <a:gd name="csX612" fmla="*/ 479702 w 1379323"/>
                <a:gd name="csY612" fmla="*/ 1203254 h 1209315"/>
                <a:gd name="csX613" fmla="*/ 488982 w 1379323"/>
                <a:gd name="csY613" fmla="*/ 1203624 h 1209315"/>
                <a:gd name="csX614" fmla="*/ 518604 w 1379323"/>
                <a:gd name="csY614" fmla="*/ 1203875 h 1209315"/>
                <a:gd name="csX615" fmla="*/ 554690 w 1379323"/>
                <a:gd name="csY615" fmla="*/ 1202724 h 1209315"/>
                <a:gd name="csX616" fmla="*/ 558596 w 1379323"/>
                <a:gd name="csY616" fmla="*/ 1200772 h 1209315"/>
                <a:gd name="csX617" fmla="*/ 558737 w 1379323"/>
                <a:gd name="csY617" fmla="*/ 1191949 h 1209315"/>
                <a:gd name="csX618" fmla="*/ 556244 w 1379323"/>
                <a:gd name="csY618" fmla="*/ 1188737 h 1209315"/>
                <a:gd name="csX619" fmla="*/ 550881 w 1379323"/>
                <a:gd name="csY619" fmla="*/ 1187224 h 1209315"/>
                <a:gd name="csX620" fmla="*/ 541568 w 1379323"/>
                <a:gd name="csY620" fmla="*/ 1181907 h 1209315"/>
                <a:gd name="csX621" fmla="*/ 536825 w 1379323"/>
                <a:gd name="csY621" fmla="*/ 1171705 h 1209315"/>
                <a:gd name="csX622" fmla="*/ 538512 w 1379323"/>
                <a:gd name="csY622" fmla="*/ 1163372 h 1209315"/>
                <a:gd name="csX623" fmla="*/ 542421 w 1379323"/>
                <a:gd name="csY623" fmla="*/ 1150597 h 1209315"/>
                <a:gd name="csX624" fmla="*/ 546943 w 1379323"/>
                <a:gd name="csY624" fmla="*/ 1138057 h 1209315"/>
                <a:gd name="csX625" fmla="*/ 550561 w 1379323"/>
                <a:gd name="csY625" fmla="*/ 1130450 h 1209315"/>
                <a:gd name="csX626" fmla="*/ 553915 w 1379323"/>
                <a:gd name="csY626" fmla="*/ 1129010 h 1209315"/>
                <a:gd name="csX627" fmla="*/ 560981 w 1379323"/>
                <a:gd name="csY627" fmla="*/ 1128277 h 1209315"/>
                <a:gd name="csX628" fmla="*/ 590745 w 1379323"/>
                <a:gd name="csY628" fmla="*/ 1127761 h 1209315"/>
                <a:gd name="csX629" fmla="*/ 625071 w 1379323"/>
                <a:gd name="csY629" fmla="*/ 1130559 h 1209315"/>
                <a:gd name="csX630" fmla="*/ 631887 w 1379323"/>
                <a:gd name="csY630" fmla="*/ 1137379 h 1209315"/>
                <a:gd name="csX631" fmla="*/ 636979 w 1379323"/>
                <a:gd name="csY631" fmla="*/ 1150034 h 1209315"/>
                <a:gd name="csX632" fmla="*/ 643047 w 1379323"/>
                <a:gd name="csY632" fmla="*/ 1177123 h 1209315"/>
                <a:gd name="csX633" fmla="*/ 637908 w 1379323"/>
                <a:gd name="csY633" fmla="*/ 1183681 h 1209315"/>
                <a:gd name="csX634" fmla="*/ 626817 w 1379323"/>
                <a:gd name="csY634" fmla="*/ 1188813 h 1209315"/>
                <a:gd name="csX635" fmla="*/ 623093 w 1379323"/>
                <a:gd name="csY635" fmla="*/ 1191346 h 1209315"/>
                <a:gd name="csX636" fmla="*/ 622302 w 1379323"/>
                <a:gd name="csY636" fmla="*/ 1197429 h 1209315"/>
                <a:gd name="csX637" fmla="*/ 624436 w 1379323"/>
                <a:gd name="csY637" fmla="*/ 1201973 h 1209315"/>
                <a:gd name="csX638" fmla="*/ 628856 w 1379323"/>
                <a:gd name="csY638" fmla="*/ 1203007 h 1209315"/>
                <a:gd name="csX639" fmla="*/ 680363 w 1379323"/>
                <a:gd name="csY639" fmla="*/ 1203508 h 1209315"/>
                <a:gd name="csX640" fmla="*/ 731936 w 1379323"/>
                <a:gd name="csY640" fmla="*/ 1202107 h 1209315"/>
                <a:gd name="csX641" fmla="*/ 736803 w 1379323"/>
                <a:gd name="csY641" fmla="*/ 1200736 h 1209315"/>
                <a:gd name="csX642" fmla="*/ 737989 w 1379323"/>
                <a:gd name="csY642" fmla="*/ 1200024 h 1209315"/>
                <a:gd name="csX643" fmla="*/ 739002 w 1379323"/>
                <a:gd name="csY643" fmla="*/ 1196036 h 1209315"/>
                <a:gd name="csX644" fmla="*/ 739202 w 1379323"/>
                <a:gd name="csY644" fmla="*/ 1191575 h 1209315"/>
                <a:gd name="csX645" fmla="*/ 738657 w 1379323"/>
                <a:gd name="csY645" fmla="*/ 1189547 h 1209315"/>
                <a:gd name="csX646" fmla="*/ 736668 w 1379323"/>
                <a:gd name="csY646" fmla="*/ 1188371 h 1209315"/>
                <a:gd name="csX647" fmla="*/ 731957 w 1379323"/>
                <a:gd name="csY647" fmla="*/ 1187064 h 1209315"/>
                <a:gd name="csX648" fmla="*/ 722721 w 1379323"/>
                <a:gd name="csY648" fmla="*/ 1183649 h 1209315"/>
                <a:gd name="csX649" fmla="*/ 714588 w 1379323"/>
                <a:gd name="csY649" fmla="*/ 1172841 h 1209315"/>
                <a:gd name="csX650" fmla="*/ 682751 w 1379323"/>
                <a:gd name="csY650" fmla="*/ 1092782 h 1209315"/>
                <a:gd name="csX651" fmla="*/ 646927 w 1379323"/>
                <a:gd name="csY651" fmla="*/ 998950 h 1209315"/>
                <a:gd name="csX652" fmla="*/ 629902 w 1379323"/>
                <a:gd name="csY652" fmla="*/ 953842 h 1209315"/>
                <a:gd name="csX653" fmla="*/ 627902 w 1379323"/>
                <a:gd name="csY653" fmla="*/ 949084 h 1209315"/>
                <a:gd name="csX654" fmla="*/ 627020 w 1379323"/>
                <a:gd name="csY654" fmla="*/ 947741 h 1209315"/>
                <a:gd name="csX655" fmla="*/ 626755 w 1379323"/>
                <a:gd name="csY655" fmla="*/ 947523 h 1209315"/>
                <a:gd name="csX656" fmla="*/ 362889 w 1379323"/>
                <a:gd name="csY656" fmla="*/ 948049 h 1209315"/>
                <a:gd name="csX657" fmla="*/ 348263 w 1379323"/>
                <a:gd name="csY657" fmla="*/ 948122 h 1209315"/>
                <a:gd name="csX658" fmla="*/ 254021 w 1379323"/>
                <a:gd name="csY658" fmla="*/ 988109 h 1209315"/>
                <a:gd name="csX659" fmla="*/ 220751 w 1379323"/>
                <a:gd name="csY659" fmla="*/ 1046233 h 1209315"/>
                <a:gd name="csX660" fmla="*/ 219757 w 1379323"/>
                <a:gd name="csY660" fmla="*/ 1115110 h 1209315"/>
                <a:gd name="csX661" fmla="*/ 320201 w 1379323"/>
                <a:gd name="csY661" fmla="*/ 1206626 h 1209315"/>
                <a:gd name="csX662" fmla="*/ 424772 w 1379323"/>
                <a:gd name="csY662" fmla="*/ 1198409 h 1209315"/>
                <a:gd name="csX663" fmla="*/ 438912 w 1379323"/>
                <a:gd name="csY663" fmla="*/ 1193103 h 1209315"/>
                <a:gd name="csX664" fmla="*/ 444814 w 1379323"/>
                <a:gd name="csY664" fmla="*/ 1188958 h 1209315"/>
                <a:gd name="csX665" fmla="*/ 447387 w 1379323"/>
                <a:gd name="csY665" fmla="*/ 1182106 h 1209315"/>
                <a:gd name="csX666" fmla="*/ 450675 w 1379323"/>
                <a:gd name="csY666" fmla="*/ 1169767 h 1209315"/>
                <a:gd name="csX667" fmla="*/ 456024 w 1379323"/>
                <a:gd name="csY667" fmla="*/ 1142050 h 1209315"/>
                <a:gd name="csX668" fmla="*/ 456645 w 1379323"/>
                <a:gd name="csY668" fmla="*/ 1135887 h 1209315"/>
                <a:gd name="csX669" fmla="*/ 455868 w 1379323"/>
                <a:gd name="csY669" fmla="*/ 1133198 h 1209315"/>
                <a:gd name="csX670" fmla="*/ 452359 w 1379323"/>
                <a:gd name="csY670" fmla="*/ 1131783 h 1209315"/>
                <a:gd name="csX671" fmla="*/ 444284 w 1379323"/>
                <a:gd name="csY671" fmla="*/ 1130570 h 1209315"/>
                <a:gd name="csX672" fmla="*/ 439239 w 1379323"/>
                <a:gd name="csY672" fmla="*/ 1130059 h 1209315"/>
                <a:gd name="csX673" fmla="*/ 436611 w 1379323"/>
                <a:gd name="csY673" fmla="*/ 1130679 h 1209315"/>
                <a:gd name="csX674" fmla="*/ 431570 w 1379323"/>
                <a:gd name="csY674" fmla="*/ 1139168 h 1209315"/>
                <a:gd name="csX675" fmla="*/ 400355 w 1379323"/>
                <a:gd name="csY675" fmla="*/ 1172380 h 1209315"/>
                <a:gd name="csX676" fmla="*/ 387151 w 1379323"/>
                <a:gd name="csY676" fmla="*/ 1177969 h 1209315"/>
                <a:gd name="csX677" fmla="*/ 367727 w 1379323"/>
                <a:gd name="csY677" fmla="*/ 1178862 h 1209315"/>
                <a:gd name="csX678" fmla="*/ 336098 w 1379323"/>
                <a:gd name="csY678" fmla="*/ 1173716 h 1209315"/>
                <a:gd name="csX679" fmla="*/ 292379 w 1379323"/>
                <a:gd name="csY679" fmla="*/ 1116536 h 1209315"/>
                <a:gd name="csX680" fmla="*/ 289440 w 1379323"/>
                <a:gd name="csY680" fmla="*/ 1053107 h 1209315"/>
                <a:gd name="csX681" fmla="*/ 341212 w 1379323"/>
                <a:gd name="csY681" fmla="*/ 974815 h 1209315"/>
                <a:gd name="csX682" fmla="*/ 399110 w 1379323"/>
                <a:gd name="csY682" fmla="*/ 986317 h 1209315"/>
                <a:gd name="csX683" fmla="*/ 425092 w 1379323"/>
                <a:gd name="csY683" fmla="*/ 1023165 h 1209315"/>
                <a:gd name="csX684" fmla="*/ 427538 w 1379323"/>
                <a:gd name="csY684" fmla="*/ 1030235 h 1209315"/>
                <a:gd name="csX685" fmla="*/ 430151 w 1379323"/>
                <a:gd name="csY685" fmla="*/ 1033135 h 1209315"/>
                <a:gd name="csX686" fmla="*/ 446269 w 1379323"/>
                <a:gd name="csY686" fmla="*/ 1031926 h 1209315"/>
                <a:gd name="csX687" fmla="*/ 449619 w 1379323"/>
                <a:gd name="csY687" fmla="*/ 1031168 h 1209315"/>
                <a:gd name="csX688" fmla="*/ 450824 w 1379323"/>
                <a:gd name="csY688" fmla="*/ 1029778 h 1209315"/>
                <a:gd name="csX689" fmla="*/ 450501 w 1379323"/>
                <a:gd name="csY689" fmla="*/ 1016690 h 1209315"/>
                <a:gd name="csX690" fmla="*/ 447165 w 1379323"/>
                <a:gd name="csY690" fmla="*/ 985718 h 1209315"/>
                <a:gd name="csX691" fmla="*/ 443522 w 1379323"/>
                <a:gd name="csY691" fmla="*/ 969553 h 1209315"/>
                <a:gd name="csX692" fmla="*/ 431886 w 1379323"/>
                <a:gd name="csY692" fmla="*/ 961354 h 1209315"/>
                <a:gd name="csX693" fmla="*/ 408085 w 1379323"/>
                <a:gd name="csY693" fmla="*/ 953976 h 1209315"/>
                <a:gd name="csX694" fmla="*/ 362889 w 1379323"/>
                <a:gd name="csY694" fmla="*/ 948049 h 1209315"/>
                <a:gd name="csX695" fmla="*/ 862096 w 1379323"/>
                <a:gd name="csY695" fmla="*/ 953090 h 1209315"/>
                <a:gd name="csX696" fmla="*/ 808720 w 1379323"/>
                <a:gd name="csY696" fmla="*/ 953421 h 1209315"/>
                <a:gd name="csX697" fmla="*/ 768249 w 1379323"/>
                <a:gd name="csY697" fmla="*/ 954379 h 1209315"/>
                <a:gd name="csX698" fmla="*/ 765473 w 1379323"/>
                <a:gd name="csY698" fmla="*/ 954767 h 1209315"/>
                <a:gd name="csX699" fmla="*/ 764820 w 1379323"/>
                <a:gd name="csY699" fmla="*/ 954970 h 1209315"/>
                <a:gd name="csX700" fmla="*/ 764522 w 1379323"/>
                <a:gd name="csY700" fmla="*/ 957801 h 1209315"/>
                <a:gd name="csX701" fmla="*/ 764849 w 1379323"/>
                <a:gd name="csY701" fmla="*/ 962367 h 1209315"/>
                <a:gd name="csX702" fmla="*/ 766642 w 1379323"/>
                <a:gd name="csY702" fmla="*/ 966864 h 1209315"/>
                <a:gd name="csX703" fmla="*/ 772844 w 1379323"/>
                <a:gd name="csY703" fmla="*/ 969397 h 1209315"/>
                <a:gd name="csX704" fmla="*/ 781079 w 1379323"/>
                <a:gd name="csY704" fmla="*/ 972855 h 1209315"/>
                <a:gd name="csX705" fmla="*/ 785253 w 1379323"/>
                <a:gd name="csY705" fmla="*/ 984890 h 1209315"/>
                <a:gd name="csX706" fmla="*/ 786752 w 1379323"/>
                <a:gd name="csY706" fmla="*/ 1076476 h 1209315"/>
                <a:gd name="csX707" fmla="*/ 786243 w 1379323"/>
                <a:gd name="csY707" fmla="*/ 1152560 h 1209315"/>
                <a:gd name="csX708" fmla="*/ 785481 w 1379323"/>
                <a:gd name="csY708" fmla="*/ 1169331 h 1209315"/>
                <a:gd name="csX709" fmla="*/ 784197 w 1379323"/>
                <a:gd name="csY709" fmla="*/ 1176739 h 1209315"/>
                <a:gd name="csX710" fmla="*/ 779195 w 1379323"/>
                <a:gd name="csY710" fmla="*/ 1183170 h 1209315"/>
                <a:gd name="csX711" fmla="*/ 767988 w 1379323"/>
                <a:gd name="csY711" fmla="*/ 1187873 h 1209315"/>
                <a:gd name="csX712" fmla="*/ 766032 w 1379323"/>
                <a:gd name="csY712" fmla="*/ 1189928 h 1209315"/>
                <a:gd name="csX713" fmla="*/ 765382 w 1379323"/>
                <a:gd name="csY713" fmla="*/ 1196457 h 1209315"/>
                <a:gd name="csX714" fmla="*/ 765970 w 1379323"/>
                <a:gd name="csY714" fmla="*/ 1199817 h 1209315"/>
                <a:gd name="csX715" fmla="*/ 772245 w 1379323"/>
                <a:gd name="csY715" fmla="*/ 1202902 h 1209315"/>
                <a:gd name="csX716" fmla="*/ 825774 w 1379323"/>
                <a:gd name="csY716" fmla="*/ 1203948 h 1209315"/>
                <a:gd name="csX717" fmla="*/ 879306 w 1379323"/>
                <a:gd name="csY717" fmla="*/ 1202920 h 1209315"/>
                <a:gd name="csX718" fmla="*/ 885418 w 1379323"/>
                <a:gd name="csY718" fmla="*/ 1200797 h 1209315"/>
                <a:gd name="csX719" fmla="*/ 886165 w 1379323"/>
                <a:gd name="csY719" fmla="*/ 1196605 h 1209315"/>
                <a:gd name="csX720" fmla="*/ 885994 w 1379323"/>
                <a:gd name="csY720" fmla="*/ 1191945 h 1209315"/>
                <a:gd name="csX721" fmla="*/ 885054 w 1379323"/>
                <a:gd name="csY721" fmla="*/ 1189924 h 1209315"/>
                <a:gd name="csX722" fmla="*/ 875408 w 1379323"/>
                <a:gd name="csY722" fmla="*/ 1187950 h 1209315"/>
                <a:gd name="csX723" fmla="*/ 858132 w 1379323"/>
                <a:gd name="csY723" fmla="*/ 1181232 h 1209315"/>
                <a:gd name="csX724" fmla="*/ 853367 w 1379323"/>
                <a:gd name="csY724" fmla="*/ 1170910 h 1209315"/>
                <a:gd name="csX725" fmla="*/ 852717 w 1379323"/>
                <a:gd name="csY725" fmla="*/ 1133321 h 1209315"/>
                <a:gd name="csX726" fmla="*/ 855599 w 1379323"/>
                <a:gd name="csY726" fmla="*/ 1096117 h 1209315"/>
                <a:gd name="csX727" fmla="*/ 862836 w 1379323"/>
                <a:gd name="csY727" fmla="*/ 1091221 h 1209315"/>
                <a:gd name="csX728" fmla="*/ 875854 w 1379323"/>
                <a:gd name="csY728" fmla="*/ 1090906 h 1209315"/>
                <a:gd name="csX729" fmla="*/ 896004 w 1379323"/>
                <a:gd name="csY729" fmla="*/ 1092198 h 1209315"/>
                <a:gd name="csX730" fmla="*/ 904366 w 1379323"/>
                <a:gd name="csY730" fmla="*/ 1097261 h 1209315"/>
                <a:gd name="csX731" fmla="*/ 916756 w 1379323"/>
                <a:gd name="csY731" fmla="*/ 1125511 h 1209315"/>
                <a:gd name="csX732" fmla="*/ 916756 w 1379323"/>
                <a:gd name="csY732" fmla="*/ 1125511 h 1209315"/>
                <a:gd name="csX733" fmla="*/ 916756 w 1379323"/>
                <a:gd name="csY733" fmla="*/ 1125511 h 1209315"/>
                <a:gd name="csX734" fmla="*/ 917119 w 1379323"/>
                <a:gd name="csY734" fmla="*/ 1125711 h 1209315"/>
                <a:gd name="csX735" fmla="*/ 919086 w 1379323"/>
                <a:gd name="csY735" fmla="*/ 1126114 h 1209315"/>
                <a:gd name="csX736" fmla="*/ 925841 w 1379323"/>
                <a:gd name="csY736" fmla="*/ 1126186 h 1209315"/>
                <a:gd name="csX737" fmla="*/ 933295 w 1379323"/>
                <a:gd name="csY737" fmla="*/ 1120782 h 1209315"/>
                <a:gd name="csX738" fmla="*/ 934039 w 1379323"/>
                <a:gd name="csY738" fmla="*/ 1081796 h 1209315"/>
                <a:gd name="csX739" fmla="*/ 932464 w 1379323"/>
                <a:gd name="csY739" fmla="*/ 1042890 h 1209315"/>
                <a:gd name="csX740" fmla="*/ 930123 w 1379323"/>
                <a:gd name="csY740" fmla="*/ 1038626 h 1209315"/>
                <a:gd name="csX741" fmla="*/ 925180 w 1379323"/>
                <a:gd name="csY741" fmla="*/ 1038034 h 1209315"/>
                <a:gd name="csX742" fmla="*/ 917460 w 1379323"/>
                <a:gd name="csY742" fmla="*/ 1038731 h 1209315"/>
                <a:gd name="csX743" fmla="*/ 916484 w 1379323"/>
                <a:gd name="csY743" fmla="*/ 1040121 h 1209315"/>
                <a:gd name="csX744" fmla="*/ 915755 w 1379323"/>
                <a:gd name="csY744" fmla="*/ 1043565 h 1209315"/>
                <a:gd name="csX745" fmla="*/ 906271 w 1379323"/>
                <a:gd name="csY745" fmla="*/ 1061574 h 1209315"/>
                <a:gd name="csX746" fmla="*/ 898225 w 1379323"/>
                <a:gd name="csY746" fmla="*/ 1064967 h 1209315"/>
                <a:gd name="csX747" fmla="*/ 877629 w 1379323"/>
                <a:gd name="csY747" fmla="*/ 1066161 h 1209315"/>
                <a:gd name="csX748" fmla="*/ 863584 w 1379323"/>
                <a:gd name="csY748" fmla="*/ 1065831 h 1209315"/>
                <a:gd name="csX749" fmla="*/ 855820 w 1379323"/>
                <a:gd name="csY749" fmla="*/ 1060710 h 1209315"/>
                <a:gd name="csX750" fmla="*/ 852707 w 1379323"/>
                <a:gd name="csY750" fmla="*/ 1021564 h 1209315"/>
                <a:gd name="csX751" fmla="*/ 856151 w 1379323"/>
                <a:gd name="csY751" fmla="*/ 982375 h 1209315"/>
                <a:gd name="csX752" fmla="*/ 864654 w 1379323"/>
                <a:gd name="csY752" fmla="*/ 977261 h 1209315"/>
                <a:gd name="csX753" fmla="*/ 880137 w 1379323"/>
                <a:gd name="csY753" fmla="*/ 976884 h 1209315"/>
                <a:gd name="csX754" fmla="*/ 900907 w 1379323"/>
                <a:gd name="csY754" fmla="*/ 977817 h 1209315"/>
                <a:gd name="csX755" fmla="*/ 913719 w 1379323"/>
                <a:gd name="csY755" fmla="*/ 979287 h 1209315"/>
                <a:gd name="csX756" fmla="*/ 941748 w 1379323"/>
                <a:gd name="csY756" fmla="*/ 1012785 h 1209315"/>
                <a:gd name="csX757" fmla="*/ 943101 w 1379323"/>
                <a:gd name="csY757" fmla="*/ 1017231 h 1209315"/>
                <a:gd name="csX758" fmla="*/ 944506 w 1379323"/>
                <a:gd name="csY758" fmla="*/ 1019140 h 1209315"/>
                <a:gd name="csX759" fmla="*/ 953391 w 1379323"/>
                <a:gd name="csY759" fmla="*/ 1019986 h 1209315"/>
                <a:gd name="csX760" fmla="*/ 959078 w 1379323"/>
                <a:gd name="csY760" fmla="*/ 1019525 h 1209315"/>
                <a:gd name="csX761" fmla="*/ 961437 w 1379323"/>
                <a:gd name="csY761" fmla="*/ 1016549 h 1209315"/>
                <a:gd name="csX762" fmla="*/ 961528 w 1379323"/>
                <a:gd name="csY762" fmla="*/ 988012 h 1209315"/>
                <a:gd name="csX763" fmla="*/ 960319 w 1379323"/>
                <a:gd name="csY763" fmla="*/ 964345 h 1209315"/>
                <a:gd name="csX764" fmla="*/ 959749 w 1379323"/>
                <a:gd name="csY764" fmla="*/ 956839 h 1209315"/>
                <a:gd name="csX765" fmla="*/ 959510 w 1379323"/>
                <a:gd name="csY765" fmla="*/ 954687 h 1209315"/>
                <a:gd name="csX766" fmla="*/ 959456 w 1379323"/>
                <a:gd name="csY766" fmla="*/ 954368 h 1209315"/>
                <a:gd name="csX767" fmla="*/ 957997 w 1379323"/>
                <a:gd name="csY767" fmla="*/ 954234 h 1209315"/>
                <a:gd name="csX768" fmla="*/ 952175 w 1379323"/>
                <a:gd name="csY768" fmla="*/ 953969 h 1209315"/>
                <a:gd name="csX769" fmla="*/ 931017 w 1379323"/>
                <a:gd name="csY769" fmla="*/ 953511 h 1209315"/>
                <a:gd name="csX770" fmla="*/ 862089 w 1379323"/>
                <a:gd name="csY770" fmla="*/ 953090 h 1209315"/>
                <a:gd name="csX771" fmla="*/ 1027614 w 1379323"/>
                <a:gd name="csY771" fmla="*/ 953090 h 1209315"/>
                <a:gd name="csX772" fmla="*/ 1000662 w 1379323"/>
                <a:gd name="csY772" fmla="*/ 954027 h 1209315"/>
                <a:gd name="csX773" fmla="*/ 995342 w 1379323"/>
                <a:gd name="csY773" fmla="*/ 955235 h 1209315"/>
                <a:gd name="csX774" fmla="*/ 993574 w 1379323"/>
                <a:gd name="csY774" fmla="*/ 956810 h 1209315"/>
                <a:gd name="csX775" fmla="*/ 993320 w 1379323"/>
                <a:gd name="csY775" fmla="*/ 963684 h 1209315"/>
                <a:gd name="csX776" fmla="*/ 994602 w 1379323"/>
                <a:gd name="csY776" fmla="*/ 966729 h 1209315"/>
                <a:gd name="csX777" fmla="*/ 1001704 w 1379323"/>
                <a:gd name="csY777" fmla="*/ 969720 h 1209315"/>
                <a:gd name="csX778" fmla="*/ 1011478 w 1379323"/>
                <a:gd name="csY778" fmla="*/ 973995 h 1209315"/>
                <a:gd name="csX779" fmla="*/ 1016403 w 1379323"/>
                <a:gd name="csY779" fmla="*/ 986621 h 1209315"/>
                <a:gd name="csX780" fmla="*/ 1017673 w 1379323"/>
                <a:gd name="csY780" fmla="*/ 1080805 h 1209315"/>
                <a:gd name="csX781" fmla="*/ 1016621 w 1379323"/>
                <a:gd name="csY781" fmla="*/ 1163938 h 1209315"/>
                <a:gd name="csX782" fmla="*/ 1015075 w 1379323"/>
                <a:gd name="csY782" fmla="*/ 1175929 h 1209315"/>
                <a:gd name="csX783" fmla="*/ 1012022 w 1379323"/>
                <a:gd name="csY783" fmla="*/ 1180593 h 1209315"/>
                <a:gd name="csX784" fmla="*/ 1000466 w 1379323"/>
                <a:gd name="csY784" fmla="*/ 1186988 h 1209315"/>
                <a:gd name="csX785" fmla="*/ 995625 w 1379323"/>
                <a:gd name="csY785" fmla="*/ 1188966 h 1209315"/>
                <a:gd name="csX786" fmla="*/ 993582 w 1379323"/>
                <a:gd name="csY786" fmla="*/ 1193985 h 1209315"/>
                <a:gd name="csX787" fmla="*/ 992856 w 1379323"/>
                <a:gd name="csY787" fmla="*/ 1199088 h 1209315"/>
                <a:gd name="csX788" fmla="*/ 992965 w 1379323"/>
                <a:gd name="csY788" fmla="*/ 1202097 h 1209315"/>
                <a:gd name="csX789" fmla="*/ 993572 w 1379323"/>
                <a:gd name="csY789" fmla="*/ 1202293 h 1209315"/>
                <a:gd name="csX790" fmla="*/ 996127 w 1379323"/>
                <a:gd name="csY790" fmla="*/ 1202645 h 1209315"/>
                <a:gd name="csX791" fmla="*/ 1038626 w 1379323"/>
                <a:gd name="csY791" fmla="*/ 1203436 h 1209315"/>
                <a:gd name="csX792" fmla="*/ 1091701 w 1379323"/>
                <a:gd name="csY792" fmla="*/ 1203497 h 1209315"/>
                <a:gd name="csX793" fmla="*/ 1176964 w 1379323"/>
                <a:gd name="csY793" fmla="*/ 1202086 h 1209315"/>
                <a:gd name="csX794" fmla="*/ 1189532 w 1379323"/>
                <a:gd name="csY794" fmla="*/ 1199640 h 1209315"/>
                <a:gd name="csX795" fmla="*/ 1192138 w 1379323"/>
                <a:gd name="csY795" fmla="*/ 1195317 h 1209315"/>
                <a:gd name="csX796" fmla="*/ 1198377 w 1379323"/>
                <a:gd name="csY796" fmla="*/ 1164769 h 1209315"/>
                <a:gd name="csX797" fmla="*/ 1202979 w 1379323"/>
                <a:gd name="csY797" fmla="*/ 1137361 h 1209315"/>
                <a:gd name="csX798" fmla="*/ 1203280 w 1379323"/>
                <a:gd name="csY798" fmla="*/ 1134642 h 1209315"/>
                <a:gd name="csX799" fmla="*/ 1202775 w 1379323"/>
                <a:gd name="csY799" fmla="*/ 1133888 h 1209315"/>
                <a:gd name="csX800" fmla="*/ 1192933 w 1379323"/>
                <a:gd name="csY800" fmla="*/ 1133336 h 1209315"/>
                <a:gd name="csX801" fmla="*/ 1186117 w 1379323"/>
                <a:gd name="csY801" fmla="*/ 1133525 h 1209315"/>
                <a:gd name="csX802" fmla="*/ 1182473 w 1379323"/>
                <a:gd name="csY802" fmla="*/ 1134722 h 1209315"/>
                <a:gd name="csX803" fmla="*/ 1176670 w 1379323"/>
                <a:gd name="csY803" fmla="*/ 1145309 h 1209315"/>
                <a:gd name="csX804" fmla="*/ 1144558 w 1379323"/>
                <a:gd name="csY804" fmla="*/ 1177581 h 1209315"/>
                <a:gd name="csX805" fmla="*/ 1102149 w 1379323"/>
                <a:gd name="csY805" fmla="*/ 1180172 h 1209315"/>
                <a:gd name="csX806" fmla="*/ 1091388 w 1379323"/>
                <a:gd name="csY806" fmla="*/ 1179029 h 1209315"/>
                <a:gd name="csX807" fmla="*/ 1085429 w 1379323"/>
                <a:gd name="csY807" fmla="*/ 1173069 h 1209315"/>
                <a:gd name="csX808" fmla="*/ 1083135 w 1379323"/>
                <a:gd name="csY808" fmla="*/ 1130549 h 1209315"/>
                <a:gd name="csX809" fmla="*/ 1085357 w 1379323"/>
                <a:gd name="csY809" fmla="*/ 1094419 h 1209315"/>
                <a:gd name="csX810" fmla="*/ 1091080 w 1379323"/>
                <a:gd name="csY810" fmla="*/ 1089411 h 1209315"/>
                <a:gd name="csX811" fmla="*/ 1101253 w 1379323"/>
                <a:gd name="csY811" fmla="*/ 1088750 h 1209315"/>
                <a:gd name="csX812" fmla="*/ 1115542 w 1379323"/>
                <a:gd name="csY812" fmla="*/ 1089334 h 1209315"/>
                <a:gd name="csX813" fmla="*/ 1125754 w 1379323"/>
                <a:gd name="csY813" fmla="*/ 1090753 h 1209315"/>
                <a:gd name="csX814" fmla="*/ 1141872 w 1379323"/>
                <a:gd name="csY814" fmla="*/ 1112010 h 1209315"/>
                <a:gd name="csX815" fmla="*/ 1142837 w 1379323"/>
                <a:gd name="csY815" fmla="*/ 1115814 h 1209315"/>
                <a:gd name="csX816" fmla="*/ 1144590 w 1379323"/>
                <a:gd name="csY816" fmla="*/ 1117342 h 1209315"/>
                <a:gd name="csX817" fmla="*/ 1157667 w 1379323"/>
                <a:gd name="csY817" fmla="*/ 1116892 h 1209315"/>
                <a:gd name="csX818" fmla="*/ 1157713 w 1379323"/>
                <a:gd name="csY818" fmla="*/ 1116812 h 1209315"/>
                <a:gd name="csX819" fmla="*/ 1158131 w 1379323"/>
                <a:gd name="csY819" fmla="*/ 1115422 h 1209315"/>
                <a:gd name="csX820" fmla="*/ 1158831 w 1379323"/>
                <a:gd name="csY820" fmla="*/ 1108464 h 1209315"/>
                <a:gd name="csX821" fmla="*/ 1159321 w 1379323"/>
                <a:gd name="csY821" fmla="*/ 1074715 h 1209315"/>
                <a:gd name="csX822" fmla="*/ 1158250 w 1379323"/>
                <a:gd name="csY822" fmla="*/ 1037497 h 1209315"/>
                <a:gd name="csX823" fmla="*/ 1156171 w 1379323"/>
                <a:gd name="csY823" fmla="*/ 1033628 h 1209315"/>
                <a:gd name="csX824" fmla="*/ 1151601 w 1379323"/>
                <a:gd name="csY824" fmla="*/ 1033367 h 1209315"/>
                <a:gd name="csX825" fmla="*/ 1144386 w 1379323"/>
                <a:gd name="csY825" fmla="*/ 1034619 h 1209315"/>
                <a:gd name="csX826" fmla="*/ 1143181 w 1379323"/>
                <a:gd name="csY826" fmla="*/ 1036234 h 1209315"/>
                <a:gd name="csX827" fmla="*/ 1142147 w 1379323"/>
                <a:gd name="csY827" fmla="*/ 1039714 h 1209315"/>
                <a:gd name="csX828" fmla="*/ 1130610 w 1379323"/>
                <a:gd name="csY828" fmla="*/ 1059832 h 1209315"/>
                <a:gd name="csX829" fmla="*/ 1102058 w 1379323"/>
                <a:gd name="csY829" fmla="*/ 1064582 h 1209315"/>
                <a:gd name="csX830" fmla="*/ 1091417 w 1379323"/>
                <a:gd name="csY830" fmla="*/ 1063882 h 1209315"/>
                <a:gd name="csX831" fmla="*/ 1085457 w 1379323"/>
                <a:gd name="csY831" fmla="*/ 1058670 h 1209315"/>
                <a:gd name="csX832" fmla="*/ 1083135 w 1379323"/>
                <a:gd name="csY832" fmla="*/ 1020915 h 1209315"/>
                <a:gd name="csX833" fmla="*/ 1086336 w 1379323"/>
                <a:gd name="csY833" fmla="*/ 983057 h 1209315"/>
                <a:gd name="csX834" fmla="*/ 1094277 w 1379323"/>
                <a:gd name="csY834" fmla="*/ 977947 h 1209315"/>
                <a:gd name="csX835" fmla="*/ 1108685 w 1379323"/>
                <a:gd name="csY835" fmla="*/ 977287 h 1209315"/>
                <a:gd name="csX836" fmla="*/ 1141465 w 1379323"/>
                <a:gd name="csY836" fmla="*/ 980942 h 1209315"/>
                <a:gd name="csX837" fmla="*/ 1162123 w 1379323"/>
                <a:gd name="csY837" fmla="*/ 1009170 h 1209315"/>
                <a:gd name="csX838" fmla="*/ 1163524 w 1379323"/>
                <a:gd name="csY838" fmla="*/ 1014128 h 1209315"/>
                <a:gd name="csX839" fmla="*/ 1164954 w 1379323"/>
                <a:gd name="csY839" fmla="*/ 1016371 h 1209315"/>
                <a:gd name="csX840" fmla="*/ 1173334 w 1379323"/>
                <a:gd name="csY840" fmla="*/ 1017772 h 1209315"/>
                <a:gd name="csX841" fmla="*/ 1178705 w 1379323"/>
                <a:gd name="csY841" fmla="*/ 1017674 h 1209315"/>
                <a:gd name="csX842" fmla="*/ 1180846 w 1379323"/>
                <a:gd name="csY842" fmla="*/ 1015260 h 1209315"/>
                <a:gd name="csX843" fmla="*/ 1180937 w 1379323"/>
                <a:gd name="csY843" fmla="*/ 989935 h 1209315"/>
                <a:gd name="csX844" fmla="*/ 1179722 w 1379323"/>
                <a:gd name="csY844" fmla="*/ 967989 h 1209315"/>
                <a:gd name="csX845" fmla="*/ 1179101 w 1379323"/>
                <a:gd name="csY845" fmla="*/ 960374 h 1209315"/>
                <a:gd name="csX846" fmla="*/ 1178600 w 1379323"/>
                <a:gd name="csY846" fmla="*/ 956578 h 1209315"/>
                <a:gd name="csX847" fmla="*/ 1178201 w 1379323"/>
                <a:gd name="csY847" fmla="*/ 955504 h 1209315"/>
                <a:gd name="csX848" fmla="*/ 1177094 w 1379323"/>
                <a:gd name="csY848" fmla="*/ 954796 h 1209315"/>
                <a:gd name="csX849" fmla="*/ 1166906 w 1379323"/>
                <a:gd name="csY849" fmla="*/ 953613 h 1209315"/>
                <a:gd name="csX850" fmla="*/ 1085705 w 1379323"/>
                <a:gd name="csY850" fmla="*/ 953090 h 1209315"/>
                <a:gd name="csX851" fmla="*/ 1027614 w 1379323"/>
                <a:gd name="csY851" fmla="*/ 953090 h 1209315"/>
                <a:gd name="csX852" fmla="*/ 589053 w 1379323"/>
                <a:gd name="csY852" fmla="*/ 1017289 h 1209315"/>
                <a:gd name="csX853" fmla="*/ 589503 w 1379323"/>
                <a:gd name="csY853" fmla="*/ 1017379 h 1209315"/>
                <a:gd name="csX854" fmla="*/ 590650 w 1379323"/>
                <a:gd name="csY854" fmla="*/ 1018519 h 1209315"/>
                <a:gd name="csX855" fmla="*/ 592207 w 1379323"/>
                <a:gd name="csY855" fmla="*/ 1022802 h 1209315"/>
                <a:gd name="csX856" fmla="*/ 601861 w 1379323"/>
                <a:gd name="csY856" fmla="*/ 1050834 h 1209315"/>
                <a:gd name="csX857" fmla="*/ 615521 w 1379323"/>
                <a:gd name="csY857" fmla="*/ 1088165 h 1209315"/>
                <a:gd name="csX858" fmla="*/ 620021 w 1379323"/>
                <a:gd name="csY858" fmla="*/ 1100991 h 1209315"/>
                <a:gd name="csX859" fmla="*/ 620319 w 1379323"/>
                <a:gd name="csY859" fmla="*/ 1102095 h 1209315"/>
                <a:gd name="csX860" fmla="*/ 620442 w 1379323"/>
                <a:gd name="csY860" fmla="*/ 1102897 h 1209315"/>
                <a:gd name="csX861" fmla="*/ 620144 w 1379323"/>
                <a:gd name="csY861" fmla="*/ 1103623 h 1209315"/>
                <a:gd name="csX862" fmla="*/ 619781 w 1379323"/>
                <a:gd name="csY862" fmla="*/ 1103888 h 1209315"/>
                <a:gd name="csX863" fmla="*/ 619121 w 1379323"/>
                <a:gd name="csY863" fmla="*/ 1104123 h 1209315"/>
                <a:gd name="csX864" fmla="*/ 617208 w 1379323"/>
                <a:gd name="csY864" fmla="*/ 1104454 h 1209315"/>
                <a:gd name="csX865" fmla="*/ 610556 w 1379323"/>
                <a:gd name="csY865" fmla="*/ 1104980 h 1209315"/>
                <a:gd name="csX866" fmla="*/ 588852 w 1379323"/>
                <a:gd name="csY866" fmla="*/ 1105463 h 1209315"/>
                <a:gd name="csX867" fmla="*/ 567171 w 1379323"/>
                <a:gd name="csY867" fmla="*/ 1105205 h 1209315"/>
                <a:gd name="csX868" fmla="*/ 560547 w 1379323"/>
                <a:gd name="csY868" fmla="*/ 1104925 h 1209315"/>
                <a:gd name="csX869" fmla="*/ 558689 w 1379323"/>
                <a:gd name="csY869" fmla="*/ 1104755 h 1209315"/>
                <a:gd name="csX870" fmla="*/ 558101 w 1379323"/>
                <a:gd name="csY870" fmla="*/ 1104646 h 1209315"/>
                <a:gd name="csX871" fmla="*/ 557778 w 1379323"/>
                <a:gd name="csY871" fmla="*/ 1104515 h 1209315"/>
                <a:gd name="csX872" fmla="*/ 557510 w 1379323"/>
                <a:gd name="csY872" fmla="*/ 1104305 h 1209315"/>
                <a:gd name="csX873" fmla="*/ 557263 w 1379323"/>
                <a:gd name="csY873" fmla="*/ 1103659 h 1209315"/>
                <a:gd name="csX874" fmla="*/ 557300 w 1379323"/>
                <a:gd name="csY874" fmla="*/ 1103369 h 1209315"/>
                <a:gd name="csX875" fmla="*/ 557354 w 1379323"/>
                <a:gd name="csY875" fmla="*/ 1103162 h 1209315"/>
                <a:gd name="csX876" fmla="*/ 557529 w 1379323"/>
                <a:gd name="csY876" fmla="*/ 1102574 h 1209315"/>
                <a:gd name="csX877" fmla="*/ 558178 w 1379323"/>
                <a:gd name="csY877" fmla="*/ 1100570 h 1209315"/>
                <a:gd name="csX878" fmla="*/ 560545 w 1379323"/>
                <a:gd name="csY878" fmla="*/ 1093584 h 1209315"/>
                <a:gd name="csX879" fmla="*/ 568311 w 1379323"/>
                <a:gd name="csY879" fmla="*/ 1071296 h 1209315"/>
                <a:gd name="csX880" fmla="*/ 582894 w 1379323"/>
                <a:gd name="csY880" fmla="*/ 1029414 h 1209315"/>
                <a:gd name="csX881" fmla="*/ 585699 w 1379323"/>
                <a:gd name="csY881" fmla="*/ 1021524 h 1209315"/>
                <a:gd name="csX882" fmla="*/ 587808 w 1379323"/>
                <a:gd name="csY882" fmla="*/ 1017742 h 1209315"/>
                <a:gd name="csX883" fmla="*/ 589053 w 1379323"/>
                <a:gd name="csY883" fmla="*/ 1017289 h 1209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379323" h="1209315">
                  <a:moveTo>
                    <a:pt x="876609" y="4"/>
                  </a:moveTo>
                  <a:cubicBezTo>
                    <a:pt x="873990" y="-177"/>
                    <a:pt x="870264" y="77"/>
                    <a:pt x="865279" y="429"/>
                  </a:cubicBezTo>
                  <a:cubicBezTo>
                    <a:pt x="846749" y="1735"/>
                    <a:pt x="837181" y="4379"/>
                    <a:pt x="820490" y="12805"/>
                  </a:cubicBezTo>
                  <a:cubicBezTo>
                    <a:pt x="789969" y="28211"/>
                    <a:pt x="771221" y="51530"/>
                    <a:pt x="764156" y="82817"/>
                  </a:cubicBezTo>
                  <a:cubicBezTo>
                    <a:pt x="763426" y="86047"/>
                    <a:pt x="762782" y="88827"/>
                    <a:pt x="759978" y="90834"/>
                  </a:cubicBezTo>
                  <a:cubicBezTo>
                    <a:pt x="757174" y="92842"/>
                    <a:pt x="752513" y="94029"/>
                    <a:pt x="743766" y="94841"/>
                  </a:cubicBezTo>
                  <a:cubicBezTo>
                    <a:pt x="726272" y="96467"/>
                    <a:pt x="692259" y="96460"/>
                    <a:pt x="624184" y="96460"/>
                  </a:cubicBezTo>
                  <a:cubicBezTo>
                    <a:pt x="594215" y="96460"/>
                    <a:pt x="586087" y="96630"/>
                    <a:pt x="567662" y="96699"/>
                  </a:cubicBezTo>
                  <a:cubicBezTo>
                    <a:pt x="538777" y="97035"/>
                    <a:pt x="489568" y="96934"/>
                    <a:pt x="488064" y="98351"/>
                  </a:cubicBezTo>
                  <a:cubicBezTo>
                    <a:pt x="486990" y="98619"/>
                    <a:pt x="486467" y="98876"/>
                    <a:pt x="486369" y="98993"/>
                  </a:cubicBezTo>
                  <a:cubicBezTo>
                    <a:pt x="485935" y="99516"/>
                    <a:pt x="485724" y="99928"/>
                    <a:pt x="485658" y="100427"/>
                  </a:cubicBezTo>
                  <a:cubicBezTo>
                    <a:pt x="485591" y="100925"/>
                    <a:pt x="485678" y="101578"/>
                    <a:pt x="486050" y="102532"/>
                  </a:cubicBezTo>
                  <a:cubicBezTo>
                    <a:pt x="486794" y="104440"/>
                    <a:pt x="488673" y="107433"/>
                    <a:pt x="492031" y="112273"/>
                  </a:cubicBezTo>
                  <a:cubicBezTo>
                    <a:pt x="505528" y="131730"/>
                    <a:pt x="539191" y="181547"/>
                    <a:pt x="593375" y="262250"/>
                  </a:cubicBezTo>
                  <a:cubicBezTo>
                    <a:pt x="605317" y="280037"/>
                    <a:pt x="607498" y="282975"/>
                    <a:pt x="615460" y="294768"/>
                  </a:cubicBezTo>
                  <a:cubicBezTo>
                    <a:pt x="636480" y="325640"/>
                    <a:pt x="657100" y="356192"/>
                    <a:pt x="665729" y="365159"/>
                  </a:cubicBezTo>
                  <a:cubicBezTo>
                    <a:pt x="667349" y="366908"/>
                    <a:pt x="668869" y="368680"/>
                    <a:pt x="670748" y="370606"/>
                  </a:cubicBezTo>
                  <a:cubicBezTo>
                    <a:pt x="676249" y="376246"/>
                    <a:pt x="679225" y="379391"/>
                    <a:pt x="680555" y="387483"/>
                  </a:cubicBezTo>
                  <a:cubicBezTo>
                    <a:pt x="681884" y="395574"/>
                    <a:pt x="681721" y="408579"/>
                    <a:pt x="681426" y="434616"/>
                  </a:cubicBezTo>
                  <a:cubicBezTo>
                    <a:pt x="681130" y="460653"/>
                    <a:pt x="680986" y="473667"/>
                    <a:pt x="680261" y="481568"/>
                  </a:cubicBezTo>
                  <a:cubicBezTo>
                    <a:pt x="679536" y="489470"/>
                    <a:pt x="678164" y="492332"/>
                    <a:pt x="675590" y="497574"/>
                  </a:cubicBezTo>
                  <a:cubicBezTo>
                    <a:pt x="664393" y="520374"/>
                    <a:pt x="643090" y="533017"/>
                    <a:pt x="606245" y="538969"/>
                  </a:cubicBezTo>
                  <a:cubicBezTo>
                    <a:pt x="599992" y="539980"/>
                    <a:pt x="593837" y="541199"/>
                    <a:pt x="588977" y="542348"/>
                  </a:cubicBezTo>
                  <a:cubicBezTo>
                    <a:pt x="586546" y="542923"/>
                    <a:pt x="584439" y="543482"/>
                    <a:pt x="582814" y="543982"/>
                  </a:cubicBezTo>
                  <a:cubicBezTo>
                    <a:pt x="581189" y="544481"/>
                    <a:pt x="580002" y="544968"/>
                    <a:pt x="579631" y="545208"/>
                  </a:cubicBezTo>
                  <a:cubicBezTo>
                    <a:pt x="579053" y="545583"/>
                    <a:pt x="575025" y="547540"/>
                    <a:pt x="573672" y="554263"/>
                  </a:cubicBezTo>
                  <a:cubicBezTo>
                    <a:pt x="573661" y="554657"/>
                    <a:pt x="572911" y="560967"/>
                    <a:pt x="578434" y="562957"/>
                  </a:cubicBezTo>
                  <a:cubicBezTo>
                    <a:pt x="578388" y="562944"/>
                    <a:pt x="579298" y="563159"/>
                    <a:pt x="579853" y="563202"/>
                  </a:cubicBezTo>
                  <a:cubicBezTo>
                    <a:pt x="580407" y="563244"/>
                    <a:pt x="581172" y="563286"/>
                    <a:pt x="582128" y="563329"/>
                  </a:cubicBezTo>
                  <a:cubicBezTo>
                    <a:pt x="584040" y="563415"/>
                    <a:pt x="586717" y="563498"/>
                    <a:pt x="590069" y="563580"/>
                  </a:cubicBezTo>
                  <a:cubicBezTo>
                    <a:pt x="596773" y="563743"/>
                    <a:pt x="606173" y="563896"/>
                    <a:pt x="617579" y="564030"/>
                  </a:cubicBezTo>
                  <a:cubicBezTo>
                    <a:pt x="640391" y="564297"/>
                    <a:pt x="671222" y="564490"/>
                    <a:pt x="704562" y="564541"/>
                  </a:cubicBezTo>
                  <a:cubicBezTo>
                    <a:pt x="764011" y="564632"/>
                    <a:pt x="794348" y="564660"/>
                    <a:pt x="810237" y="564211"/>
                  </a:cubicBezTo>
                  <a:cubicBezTo>
                    <a:pt x="818181" y="563986"/>
                    <a:pt x="822507" y="563556"/>
                    <a:pt x="825001" y="563140"/>
                  </a:cubicBezTo>
                  <a:cubicBezTo>
                    <a:pt x="830203" y="562273"/>
                    <a:pt x="831570" y="558981"/>
                    <a:pt x="832014" y="556718"/>
                  </a:cubicBezTo>
                  <a:cubicBezTo>
                    <a:pt x="831983" y="555365"/>
                    <a:pt x="831700" y="553533"/>
                    <a:pt x="830267" y="550387"/>
                  </a:cubicBezTo>
                  <a:cubicBezTo>
                    <a:pt x="829092" y="547808"/>
                    <a:pt x="827538" y="546247"/>
                    <a:pt x="823132" y="544653"/>
                  </a:cubicBezTo>
                  <a:cubicBezTo>
                    <a:pt x="818726" y="543059"/>
                    <a:pt x="811542" y="541597"/>
                    <a:pt x="799639" y="539590"/>
                  </a:cubicBezTo>
                  <a:cubicBezTo>
                    <a:pt x="789913" y="537949"/>
                    <a:pt x="778233" y="535706"/>
                    <a:pt x="773563" y="534578"/>
                  </a:cubicBezTo>
                  <a:cubicBezTo>
                    <a:pt x="752456" y="529478"/>
                    <a:pt x="735388" y="516000"/>
                    <a:pt x="726788" y="497577"/>
                  </a:cubicBezTo>
                  <a:cubicBezTo>
                    <a:pt x="724344" y="492341"/>
                    <a:pt x="723041" y="489436"/>
                    <a:pt x="722342" y="481310"/>
                  </a:cubicBezTo>
                  <a:cubicBezTo>
                    <a:pt x="721644" y="473185"/>
                    <a:pt x="721490" y="459760"/>
                    <a:pt x="721181" y="432994"/>
                  </a:cubicBezTo>
                  <a:cubicBezTo>
                    <a:pt x="720872" y="406145"/>
                    <a:pt x="720705" y="392736"/>
                    <a:pt x="721798" y="384688"/>
                  </a:cubicBezTo>
                  <a:cubicBezTo>
                    <a:pt x="722891" y="376639"/>
                    <a:pt x="725421" y="373898"/>
                    <a:pt x="730018" y="369158"/>
                  </a:cubicBezTo>
                  <a:cubicBezTo>
                    <a:pt x="740094" y="358769"/>
                    <a:pt x="815178" y="248763"/>
                    <a:pt x="835398" y="218582"/>
                  </a:cubicBezTo>
                  <a:cubicBezTo>
                    <a:pt x="854386" y="190240"/>
                    <a:pt x="867170" y="170711"/>
                    <a:pt x="879305" y="152119"/>
                  </a:cubicBezTo>
                  <a:cubicBezTo>
                    <a:pt x="886776" y="140388"/>
                    <a:pt x="902700" y="116568"/>
                    <a:pt x="904515" y="112977"/>
                  </a:cubicBezTo>
                  <a:cubicBezTo>
                    <a:pt x="904969" y="112232"/>
                    <a:pt x="905908" y="110788"/>
                    <a:pt x="906315" y="110113"/>
                  </a:cubicBezTo>
                  <a:cubicBezTo>
                    <a:pt x="907974" y="107354"/>
                    <a:pt x="909228" y="105178"/>
                    <a:pt x="910060" y="103617"/>
                  </a:cubicBezTo>
                  <a:cubicBezTo>
                    <a:pt x="910476" y="102836"/>
                    <a:pt x="910788" y="102205"/>
                    <a:pt x="910985" y="101751"/>
                  </a:cubicBezTo>
                  <a:cubicBezTo>
                    <a:pt x="911134" y="101411"/>
                    <a:pt x="911199" y="101117"/>
                    <a:pt x="911221" y="101062"/>
                  </a:cubicBezTo>
                  <a:lnTo>
                    <a:pt x="911221" y="101058"/>
                  </a:lnTo>
                  <a:lnTo>
                    <a:pt x="911221" y="101054"/>
                  </a:lnTo>
                  <a:lnTo>
                    <a:pt x="911221" y="101054"/>
                  </a:lnTo>
                  <a:lnTo>
                    <a:pt x="911221" y="101058"/>
                  </a:lnTo>
                  <a:lnTo>
                    <a:pt x="911221" y="101062"/>
                  </a:lnTo>
                  <a:lnTo>
                    <a:pt x="911221" y="101062"/>
                  </a:lnTo>
                  <a:cubicBezTo>
                    <a:pt x="911240" y="99929"/>
                    <a:pt x="911201" y="99370"/>
                    <a:pt x="910898" y="99022"/>
                  </a:cubicBezTo>
                  <a:cubicBezTo>
                    <a:pt x="910592" y="98670"/>
                    <a:pt x="909658" y="98208"/>
                    <a:pt x="907403" y="97897"/>
                  </a:cubicBezTo>
                  <a:cubicBezTo>
                    <a:pt x="902894" y="97274"/>
                    <a:pt x="893525" y="97135"/>
                    <a:pt x="874860" y="96884"/>
                  </a:cubicBezTo>
                  <a:cubicBezTo>
                    <a:pt x="865527" y="96759"/>
                    <a:pt x="858527" y="96665"/>
                    <a:pt x="853450" y="96380"/>
                  </a:cubicBezTo>
                  <a:cubicBezTo>
                    <a:pt x="848373" y="96094"/>
                    <a:pt x="845263" y="95708"/>
                    <a:pt x="843412" y="94616"/>
                  </a:cubicBezTo>
                  <a:cubicBezTo>
                    <a:pt x="842486" y="94070"/>
                    <a:pt x="841858" y="93154"/>
                    <a:pt x="841855" y="92159"/>
                  </a:cubicBezTo>
                  <a:cubicBezTo>
                    <a:pt x="841855" y="91163"/>
                    <a:pt x="842310" y="90231"/>
                    <a:pt x="843009" y="89197"/>
                  </a:cubicBezTo>
                  <a:cubicBezTo>
                    <a:pt x="844407" y="87131"/>
                    <a:pt x="846929" y="84592"/>
                    <a:pt x="850278" y="81188"/>
                  </a:cubicBezTo>
                  <a:cubicBezTo>
                    <a:pt x="867372" y="63814"/>
                    <a:pt x="875663" y="47481"/>
                    <a:pt x="879970" y="22683"/>
                  </a:cubicBezTo>
                  <a:cubicBezTo>
                    <a:pt x="881044" y="16498"/>
                    <a:pt x="881846" y="11866"/>
                    <a:pt x="882133" y="8482"/>
                  </a:cubicBezTo>
                  <a:cubicBezTo>
                    <a:pt x="882419" y="5097"/>
                    <a:pt x="882151" y="3025"/>
                    <a:pt x="881378" y="1884"/>
                  </a:cubicBezTo>
                  <a:cubicBezTo>
                    <a:pt x="880612" y="742"/>
                    <a:pt x="879254" y="185"/>
                    <a:pt x="876634" y="4"/>
                  </a:cubicBezTo>
                  <a:close/>
                  <a:moveTo>
                    <a:pt x="699060" y="122634"/>
                  </a:moveTo>
                  <a:cubicBezTo>
                    <a:pt x="720989" y="122068"/>
                    <a:pt x="743157" y="126048"/>
                    <a:pt x="759318" y="134843"/>
                  </a:cubicBezTo>
                  <a:cubicBezTo>
                    <a:pt x="771901" y="141692"/>
                    <a:pt x="785886" y="156142"/>
                    <a:pt x="792413" y="169031"/>
                  </a:cubicBezTo>
                  <a:cubicBezTo>
                    <a:pt x="797249" y="178580"/>
                    <a:pt x="797895" y="181923"/>
                    <a:pt x="797897" y="197732"/>
                  </a:cubicBezTo>
                  <a:cubicBezTo>
                    <a:pt x="797899" y="212865"/>
                    <a:pt x="797151" y="217193"/>
                    <a:pt x="793016" y="226000"/>
                  </a:cubicBezTo>
                  <a:cubicBezTo>
                    <a:pt x="787132" y="238532"/>
                    <a:pt x="774515" y="253913"/>
                    <a:pt x="751094" y="277297"/>
                  </a:cubicBezTo>
                  <a:cubicBezTo>
                    <a:pt x="730776" y="297582"/>
                    <a:pt x="720667" y="312334"/>
                    <a:pt x="716321" y="327820"/>
                  </a:cubicBezTo>
                  <a:cubicBezTo>
                    <a:pt x="714219" y="335311"/>
                    <a:pt x="711486" y="340605"/>
                    <a:pt x="708028" y="343325"/>
                  </a:cubicBezTo>
                  <a:cubicBezTo>
                    <a:pt x="705066" y="345655"/>
                    <a:pt x="702636" y="346967"/>
                    <a:pt x="699848" y="347067"/>
                  </a:cubicBezTo>
                  <a:cubicBezTo>
                    <a:pt x="697060" y="347166"/>
                    <a:pt x="694099" y="346094"/>
                    <a:pt x="689929" y="344040"/>
                  </a:cubicBezTo>
                  <a:cubicBezTo>
                    <a:pt x="684120" y="341178"/>
                    <a:pt x="679996" y="335192"/>
                    <a:pt x="677902" y="327849"/>
                  </a:cubicBezTo>
                  <a:cubicBezTo>
                    <a:pt x="675807" y="320507"/>
                    <a:pt x="675726" y="311765"/>
                    <a:pt x="678105" y="303203"/>
                  </a:cubicBezTo>
                  <a:cubicBezTo>
                    <a:pt x="680798" y="293507"/>
                    <a:pt x="691591" y="277703"/>
                    <a:pt x="710997" y="254541"/>
                  </a:cubicBezTo>
                  <a:cubicBezTo>
                    <a:pt x="722149" y="241232"/>
                    <a:pt x="728554" y="232824"/>
                    <a:pt x="732145" y="225460"/>
                  </a:cubicBezTo>
                  <a:cubicBezTo>
                    <a:pt x="735736" y="218095"/>
                    <a:pt x="736580" y="211743"/>
                    <a:pt x="736580" y="202232"/>
                  </a:cubicBezTo>
                  <a:cubicBezTo>
                    <a:pt x="736580" y="188813"/>
                    <a:pt x="736108" y="186727"/>
                    <a:pt x="731143" y="178732"/>
                  </a:cubicBezTo>
                  <a:cubicBezTo>
                    <a:pt x="727320" y="172575"/>
                    <a:pt x="723344" y="168551"/>
                    <a:pt x="718140" y="166015"/>
                  </a:cubicBezTo>
                  <a:cubicBezTo>
                    <a:pt x="712935" y="163480"/>
                    <a:pt x="706433" y="162426"/>
                    <a:pt x="697558" y="162426"/>
                  </a:cubicBezTo>
                  <a:cubicBezTo>
                    <a:pt x="686800" y="162426"/>
                    <a:pt x="681975" y="163342"/>
                    <a:pt x="675303" y="166629"/>
                  </a:cubicBezTo>
                  <a:cubicBezTo>
                    <a:pt x="664983" y="171712"/>
                    <a:pt x="656391" y="183793"/>
                    <a:pt x="654652" y="195732"/>
                  </a:cubicBezTo>
                  <a:cubicBezTo>
                    <a:pt x="653121" y="206249"/>
                    <a:pt x="650250" y="213935"/>
                    <a:pt x="645623" y="219036"/>
                  </a:cubicBezTo>
                  <a:cubicBezTo>
                    <a:pt x="640995" y="224137"/>
                    <a:pt x="634625" y="226534"/>
                    <a:pt x="626514" y="226534"/>
                  </a:cubicBezTo>
                  <a:cubicBezTo>
                    <a:pt x="616008" y="226534"/>
                    <a:pt x="608743" y="221414"/>
                    <a:pt x="605544" y="211723"/>
                  </a:cubicBezTo>
                  <a:cubicBezTo>
                    <a:pt x="601917" y="200731"/>
                    <a:pt x="604514" y="186209"/>
                    <a:pt x="610999" y="172465"/>
                  </a:cubicBezTo>
                  <a:cubicBezTo>
                    <a:pt x="617484" y="158721"/>
                    <a:pt x="627895" y="145736"/>
                    <a:pt x="640240" y="137928"/>
                  </a:cubicBezTo>
                  <a:cubicBezTo>
                    <a:pt x="655443" y="128313"/>
                    <a:pt x="677132" y="123201"/>
                    <a:pt x="699060" y="122634"/>
                  </a:cubicBezTo>
                  <a:close/>
                  <a:moveTo>
                    <a:pt x="757946" y="623441"/>
                  </a:moveTo>
                  <a:cubicBezTo>
                    <a:pt x="726535" y="623288"/>
                    <a:pt x="705235" y="631111"/>
                    <a:pt x="683872" y="650617"/>
                  </a:cubicBezTo>
                  <a:cubicBezTo>
                    <a:pt x="660465" y="671990"/>
                    <a:pt x="650250" y="700238"/>
                    <a:pt x="652587" y="737369"/>
                  </a:cubicBezTo>
                  <a:cubicBezTo>
                    <a:pt x="654294" y="764483"/>
                    <a:pt x="662938" y="784801"/>
                    <a:pt x="679676" y="801179"/>
                  </a:cubicBezTo>
                  <a:cubicBezTo>
                    <a:pt x="686002" y="807369"/>
                    <a:pt x="700855" y="816353"/>
                    <a:pt x="702203" y="817442"/>
                  </a:cubicBezTo>
                  <a:cubicBezTo>
                    <a:pt x="702220" y="817455"/>
                    <a:pt x="702161" y="817434"/>
                    <a:pt x="702142" y="817427"/>
                  </a:cubicBezTo>
                  <a:cubicBezTo>
                    <a:pt x="714493" y="824272"/>
                    <a:pt x="727509" y="828591"/>
                    <a:pt x="739019" y="828591"/>
                  </a:cubicBezTo>
                  <a:cubicBezTo>
                    <a:pt x="741809" y="828591"/>
                    <a:pt x="743823" y="828863"/>
                    <a:pt x="745563" y="829923"/>
                  </a:cubicBezTo>
                  <a:cubicBezTo>
                    <a:pt x="747303" y="830983"/>
                    <a:pt x="748639" y="832721"/>
                    <a:pt x="750310" y="835425"/>
                  </a:cubicBezTo>
                  <a:cubicBezTo>
                    <a:pt x="752347" y="838720"/>
                    <a:pt x="758843" y="845959"/>
                    <a:pt x="764522" y="851150"/>
                  </a:cubicBezTo>
                  <a:cubicBezTo>
                    <a:pt x="782279" y="867379"/>
                    <a:pt x="802646" y="877198"/>
                    <a:pt x="827792" y="881637"/>
                  </a:cubicBezTo>
                  <a:cubicBezTo>
                    <a:pt x="838828" y="883585"/>
                    <a:pt x="850741" y="883702"/>
                    <a:pt x="860445" y="882395"/>
                  </a:cubicBezTo>
                  <a:cubicBezTo>
                    <a:pt x="865297" y="881742"/>
                    <a:pt x="869597" y="880730"/>
                    <a:pt x="872941" y="879437"/>
                  </a:cubicBezTo>
                  <a:cubicBezTo>
                    <a:pt x="876284" y="878145"/>
                    <a:pt x="878637" y="876547"/>
                    <a:pt x="879677" y="874933"/>
                  </a:cubicBezTo>
                  <a:cubicBezTo>
                    <a:pt x="880982" y="872905"/>
                    <a:pt x="882776" y="867948"/>
                    <a:pt x="883440" y="864314"/>
                  </a:cubicBezTo>
                  <a:cubicBezTo>
                    <a:pt x="883805" y="862315"/>
                    <a:pt x="884215" y="860891"/>
                    <a:pt x="884202" y="860115"/>
                  </a:cubicBezTo>
                  <a:cubicBezTo>
                    <a:pt x="884202" y="859727"/>
                    <a:pt x="884134" y="859537"/>
                    <a:pt x="883970" y="859331"/>
                  </a:cubicBezTo>
                  <a:cubicBezTo>
                    <a:pt x="883807" y="859125"/>
                    <a:pt x="883472" y="858875"/>
                    <a:pt x="882823" y="858616"/>
                  </a:cubicBezTo>
                  <a:cubicBezTo>
                    <a:pt x="880230" y="857578"/>
                    <a:pt x="873176" y="856802"/>
                    <a:pt x="857904" y="854860"/>
                  </a:cubicBezTo>
                  <a:cubicBezTo>
                    <a:pt x="839558" y="852526"/>
                    <a:pt x="817370" y="844271"/>
                    <a:pt x="802133" y="834107"/>
                  </a:cubicBezTo>
                  <a:cubicBezTo>
                    <a:pt x="797487" y="831008"/>
                    <a:pt x="794876" y="829170"/>
                    <a:pt x="793615" y="827712"/>
                  </a:cubicBezTo>
                  <a:cubicBezTo>
                    <a:pt x="793300" y="827348"/>
                    <a:pt x="793059" y="826998"/>
                    <a:pt x="792914" y="826591"/>
                  </a:cubicBezTo>
                  <a:cubicBezTo>
                    <a:pt x="792770" y="826184"/>
                    <a:pt x="792756" y="825678"/>
                    <a:pt x="792948" y="825263"/>
                  </a:cubicBezTo>
                  <a:cubicBezTo>
                    <a:pt x="793328" y="824432"/>
                    <a:pt x="794083" y="824145"/>
                    <a:pt x="794919" y="823862"/>
                  </a:cubicBezTo>
                  <a:cubicBezTo>
                    <a:pt x="795783" y="823569"/>
                    <a:pt x="798408" y="822440"/>
                    <a:pt x="801749" y="820915"/>
                  </a:cubicBezTo>
                  <a:cubicBezTo>
                    <a:pt x="805091" y="819390"/>
                    <a:pt x="809209" y="817451"/>
                    <a:pt x="813290" y="815471"/>
                  </a:cubicBezTo>
                  <a:cubicBezTo>
                    <a:pt x="838053" y="803459"/>
                    <a:pt x="856553" y="781939"/>
                    <a:pt x="862993" y="757740"/>
                  </a:cubicBezTo>
                  <a:cubicBezTo>
                    <a:pt x="873648" y="717704"/>
                    <a:pt x="864576" y="679587"/>
                    <a:pt x="838307" y="653608"/>
                  </a:cubicBezTo>
                  <a:cubicBezTo>
                    <a:pt x="817164" y="632698"/>
                    <a:pt x="793017" y="623612"/>
                    <a:pt x="757947" y="623441"/>
                  </a:cubicBezTo>
                  <a:close/>
                  <a:moveTo>
                    <a:pt x="47405" y="627905"/>
                  </a:moveTo>
                  <a:cubicBezTo>
                    <a:pt x="24713" y="627905"/>
                    <a:pt x="13091" y="627598"/>
                    <a:pt x="7207" y="628417"/>
                  </a:cubicBezTo>
                  <a:cubicBezTo>
                    <a:pt x="5269" y="628687"/>
                    <a:pt x="2062" y="629665"/>
                    <a:pt x="1619" y="630860"/>
                  </a:cubicBezTo>
                  <a:cubicBezTo>
                    <a:pt x="615" y="633570"/>
                    <a:pt x="520" y="635685"/>
                    <a:pt x="1219" y="636997"/>
                  </a:cubicBezTo>
                  <a:cubicBezTo>
                    <a:pt x="1710" y="637920"/>
                    <a:pt x="1637" y="638513"/>
                    <a:pt x="6550" y="639733"/>
                  </a:cubicBezTo>
                  <a:cubicBezTo>
                    <a:pt x="9786" y="640380"/>
                    <a:pt x="13916" y="642562"/>
                    <a:pt x="16197" y="644843"/>
                  </a:cubicBezTo>
                  <a:cubicBezTo>
                    <a:pt x="17146" y="645792"/>
                    <a:pt x="18010" y="646859"/>
                    <a:pt x="18574" y="648886"/>
                  </a:cubicBezTo>
                  <a:cubicBezTo>
                    <a:pt x="19138" y="650914"/>
                    <a:pt x="19488" y="653915"/>
                    <a:pt x="19732" y="659125"/>
                  </a:cubicBezTo>
                  <a:cubicBezTo>
                    <a:pt x="20219" y="669544"/>
                    <a:pt x="20243" y="688807"/>
                    <a:pt x="20243" y="726256"/>
                  </a:cubicBezTo>
                  <a:cubicBezTo>
                    <a:pt x="20243" y="764746"/>
                    <a:pt x="20245" y="783974"/>
                    <a:pt x="19641" y="794138"/>
                  </a:cubicBezTo>
                  <a:cubicBezTo>
                    <a:pt x="19339" y="799220"/>
                    <a:pt x="18902" y="802049"/>
                    <a:pt x="18156" y="803963"/>
                  </a:cubicBezTo>
                  <a:cubicBezTo>
                    <a:pt x="17411" y="805877"/>
                    <a:pt x="16289" y="806797"/>
                    <a:pt x="15090" y="807741"/>
                  </a:cubicBezTo>
                  <a:cubicBezTo>
                    <a:pt x="12352" y="809894"/>
                    <a:pt x="8430" y="812158"/>
                    <a:pt x="5966" y="812927"/>
                  </a:cubicBezTo>
                  <a:cubicBezTo>
                    <a:pt x="4948" y="813244"/>
                    <a:pt x="3843" y="813765"/>
                    <a:pt x="2932" y="814328"/>
                  </a:cubicBezTo>
                  <a:cubicBezTo>
                    <a:pt x="2020" y="814891"/>
                    <a:pt x="1299" y="815539"/>
                    <a:pt x="1073" y="815881"/>
                  </a:cubicBezTo>
                  <a:cubicBezTo>
                    <a:pt x="162" y="817265"/>
                    <a:pt x="-263" y="819627"/>
                    <a:pt x="-95" y="821685"/>
                  </a:cubicBezTo>
                  <a:cubicBezTo>
                    <a:pt x="-12" y="822713"/>
                    <a:pt x="211" y="823662"/>
                    <a:pt x="525" y="824359"/>
                  </a:cubicBezTo>
                  <a:cubicBezTo>
                    <a:pt x="825" y="825023"/>
                    <a:pt x="1192" y="825415"/>
                    <a:pt x="1502" y="825564"/>
                  </a:cubicBezTo>
                  <a:lnTo>
                    <a:pt x="1505" y="825564"/>
                  </a:lnTo>
                  <a:lnTo>
                    <a:pt x="1509" y="825564"/>
                  </a:lnTo>
                  <a:cubicBezTo>
                    <a:pt x="1532" y="825568"/>
                    <a:pt x="1652" y="825604"/>
                    <a:pt x="1792" y="825622"/>
                  </a:cubicBezTo>
                  <a:cubicBezTo>
                    <a:pt x="1998" y="825649"/>
                    <a:pt x="2294" y="825678"/>
                    <a:pt x="2663" y="825706"/>
                  </a:cubicBezTo>
                  <a:cubicBezTo>
                    <a:pt x="3402" y="825762"/>
                    <a:pt x="4438" y="825814"/>
                    <a:pt x="5726" y="825862"/>
                  </a:cubicBezTo>
                  <a:cubicBezTo>
                    <a:pt x="8302" y="825958"/>
                    <a:pt x="11890" y="826038"/>
                    <a:pt x="16222" y="826094"/>
                  </a:cubicBezTo>
                  <a:cubicBezTo>
                    <a:pt x="24886" y="826206"/>
                    <a:pt x="36524" y="826230"/>
                    <a:pt x="49038" y="826138"/>
                  </a:cubicBezTo>
                  <a:cubicBezTo>
                    <a:pt x="71801" y="825970"/>
                    <a:pt x="83196" y="825696"/>
                    <a:pt x="88826" y="825103"/>
                  </a:cubicBezTo>
                  <a:cubicBezTo>
                    <a:pt x="90374" y="824940"/>
                    <a:pt x="91928" y="824880"/>
                    <a:pt x="93425" y="823568"/>
                  </a:cubicBezTo>
                  <a:cubicBezTo>
                    <a:pt x="94023" y="823043"/>
                    <a:pt x="94082" y="822138"/>
                    <a:pt x="94227" y="820636"/>
                  </a:cubicBezTo>
                  <a:cubicBezTo>
                    <a:pt x="94357" y="819282"/>
                    <a:pt x="94407" y="818249"/>
                    <a:pt x="94328" y="817478"/>
                  </a:cubicBezTo>
                  <a:cubicBezTo>
                    <a:pt x="94249" y="816707"/>
                    <a:pt x="94070" y="816217"/>
                    <a:pt x="93708" y="815750"/>
                  </a:cubicBezTo>
                  <a:cubicBezTo>
                    <a:pt x="92983" y="814818"/>
                    <a:pt x="91229" y="813917"/>
                    <a:pt x="87767" y="812531"/>
                  </a:cubicBezTo>
                  <a:cubicBezTo>
                    <a:pt x="84745" y="811322"/>
                    <a:pt x="82331" y="810148"/>
                    <a:pt x="80414" y="808427"/>
                  </a:cubicBezTo>
                  <a:cubicBezTo>
                    <a:pt x="78496" y="806705"/>
                    <a:pt x="77134" y="804444"/>
                    <a:pt x="76215" y="801266"/>
                  </a:cubicBezTo>
                  <a:cubicBezTo>
                    <a:pt x="74376" y="794910"/>
                    <a:pt x="74131" y="784811"/>
                    <a:pt x="74131" y="766541"/>
                  </a:cubicBezTo>
                  <a:cubicBezTo>
                    <a:pt x="74131" y="757847"/>
                    <a:pt x="74288" y="749882"/>
                    <a:pt x="74541" y="744036"/>
                  </a:cubicBezTo>
                  <a:cubicBezTo>
                    <a:pt x="74668" y="741112"/>
                    <a:pt x="74818" y="738720"/>
                    <a:pt x="74988" y="737016"/>
                  </a:cubicBezTo>
                  <a:cubicBezTo>
                    <a:pt x="75073" y="736165"/>
                    <a:pt x="75163" y="735490"/>
                    <a:pt x="75264" y="734977"/>
                  </a:cubicBezTo>
                  <a:cubicBezTo>
                    <a:pt x="75314" y="734720"/>
                    <a:pt x="75362" y="734506"/>
                    <a:pt x="75438" y="734298"/>
                  </a:cubicBezTo>
                  <a:cubicBezTo>
                    <a:pt x="75514" y="734091"/>
                    <a:pt x="75483" y="733789"/>
                    <a:pt x="76098" y="733536"/>
                  </a:cubicBezTo>
                  <a:cubicBezTo>
                    <a:pt x="76407" y="733409"/>
                    <a:pt x="76482" y="733436"/>
                    <a:pt x="76672" y="733416"/>
                  </a:cubicBezTo>
                  <a:cubicBezTo>
                    <a:pt x="76861" y="733396"/>
                    <a:pt x="77094" y="733380"/>
                    <a:pt x="77376" y="733365"/>
                  </a:cubicBezTo>
                  <a:cubicBezTo>
                    <a:pt x="77939" y="733334"/>
                    <a:pt x="78701" y="733310"/>
                    <a:pt x="79651" y="733289"/>
                  </a:cubicBezTo>
                  <a:cubicBezTo>
                    <a:pt x="81552" y="733248"/>
                    <a:pt x="84197" y="733222"/>
                    <a:pt x="87400" y="733220"/>
                  </a:cubicBezTo>
                  <a:cubicBezTo>
                    <a:pt x="93807" y="733215"/>
                    <a:pt x="102444" y="733288"/>
                    <a:pt x="111774" y="733438"/>
                  </a:cubicBezTo>
                  <a:cubicBezTo>
                    <a:pt x="120252" y="733574"/>
                    <a:pt x="126622" y="733674"/>
                    <a:pt x="131478" y="734276"/>
                  </a:cubicBezTo>
                  <a:cubicBezTo>
                    <a:pt x="136334" y="734879"/>
                    <a:pt x="139750" y="735997"/>
                    <a:pt x="142086" y="738305"/>
                  </a:cubicBezTo>
                  <a:cubicBezTo>
                    <a:pt x="144422" y="740613"/>
                    <a:pt x="145524" y="743968"/>
                    <a:pt x="146064" y="748703"/>
                  </a:cubicBezTo>
                  <a:cubicBezTo>
                    <a:pt x="146605" y="753438"/>
                    <a:pt x="146601" y="759627"/>
                    <a:pt x="146601" y="767866"/>
                  </a:cubicBezTo>
                  <a:cubicBezTo>
                    <a:pt x="146601" y="786271"/>
                    <a:pt x="146459" y="796097"/>
                    <a:pt x="144790" y="802046"/>
                  </a:cubicBezTo>
                  <a:cubicBezTo>
                    <a:pt x="143956" y="805021"/>
                    <a:pt x="142678" y="807060"/>
                    <a:pt x="140856" y="808525"/>
                  </a:cubicBezTo>
                  <a:cubicBezTo>
                    <a:pt x="139033" y="809989"/>
                    <a:pt x="136751" y="810872"/>
                    <a:pt x="133880" y="811820"/>
                  </a:cubicBezTo>
                  <a:cubicBezTo>
                    <a:pt x="130926" y="812795"/>
                    <a:pt x="129533" y="813447"/>
                    <a:pt x="128868" y="814415"/>
                  </a:cubicBezTo>
                  <a:cubicBezTo>
                    <a:pt x="128204" y="815383"/>
                    <a:pt x="128019" y="817072"/>
                    <a:pt x="128019" y="820407"/>
                  </a:cubicBezTo>
                  <a:cubicBezTo>
                    <a:pt x="128019" y="822237"/>
                    <a:pt x="128076" y="823403"/>
                    <a:pt x="128560" y="824105"/>
                  </a:cubicBezTo>
                  <a:cubicBezTo>
                    <a:pt x="129043" y="824807"/>
                    <a:pt x="130141" y="825421"/>
                    <a:pt x="132861" y="825833"/>
                  </a:cubicBezTo>
                  <a:cubicBezTo>
                    <a:pt x="138299" y="826656"/>
                    <a:pt x="149610" y="826550"/>
                    <a:pt x="172140" y="826301"/>
                  </a:cubicBezTo>
                  <a:cubicBezTo>
                    <a:pt x="194671" y="826052"/>
                    <a:pt x="205973" y="825911"/>
                    <a:pt x="211504" y="825045"/>
                  </a:cubicBezTo>
                  <a:cubicBezTo>
                    <a:pt x="214269" y="824612"/>
                    <a:pt x="215478" y="824007"/>
                    <a:pt x="216030" y="823343"/>
                  </a:cubicBezTo>
                  <a:cubicBezTo>
                    <a:pt x="216581" y="822679"/>
                    <a:pt x="216703" y="821669"/>
                    <a:pt x="216843" y="820008"/>
                  </a:cubicBezTo>
                  <a:cubicBezTo>
                    <a:pt x="216975" y="818440"/>
                    <a:pt x="217046" y="817258"/>
                    <a:pt x="216984" y="816400"/>
                  </a:cubicBezTo>
                  <a:cubicBezTo>
                    <a:pt x="216923" y="815543"/>
                    <a:pt x="216753" y="815050"/>
                    <a:pt x="216436" y="814644"/>
                  </a:cubicBezTo>
                  <a:cubicBezTo>
                    <a:pt x="215801" y="813830"/>
                    <a:pt x="214108" y="813147"/>
                    <a:pt x="210564" y="812085"/>
                  </a:cubicBezTo>
                  <a:cubicBezTo>
                    <a:pt x="208401" y="811437"/>
                    <a:pt x="206201" y="810378"/>
                    <a:pt x="204343" y="809178"/>
                  </a:cubicBezTo>
                  <a:cubicBezTo>
                    <a:pt x="202484" y="807978"/>
                    <a:pt x="200967" y="806676"/>
                    <a:pt x="200176" y="805294"/>
                  </a:cubicBezTo>
                  <a:cubicBezTo>
                    <a:pt x="199537" y="804177"/>
                    <a:pt x="199244" y="802398"/>
                    <a:pt x="198935" y="799230"/>
                  </a:cubicBezTo>
                  <a:cubicBezTo>
                    <a:pt x="198627" y="796062"/>
                    <a:pt x="198388" y="791570"/>
                    <a:pt x="198206" y="785370"/>
                  </a:cubicBezTo>
                  <a:cubicBezTo>
                    <a:pt x="197841" y="772968"/>
                    <a:pt x="197701" y="753748"/>
                    <a:pt x="197701" y="724833"/>
                  </a:cubicBezTo>
                  <a:cubicBezTo>
                    <a:pt x="197701" y="686891"/>
                    <a:pt x="197698" y="667934"/>
                    <a:pt x="198267" y="657923"/>
                  </a:cubicBezTo>
                  <a:cubicBezTo>
                    <a:pt x="198553" y="652918"/>
                    <a:pt x="198969" y="650137"/>
                    <a:pt x="199672" y="648258"/>
                  </a:cubicBezTo>
                  <a:cubicBezTo>
                    <a:pt x="200375" y="646380"/>
                    <a:pt x="201443" y="645474"/>
                    <a:pt x="202575" y="644556"/>
                  </a:cubicBezTo>
                  <a:cubicBezTo>
                    <a:pt x="205235" y="642402"/>
                    <a:pt x="209607" y="640279"/>
                    <a:pt x="212734" y="639653"/>
                  </a:cubicBezTo>
                  <a:cubicBezTo>
                    <a:pt x="214921" y="639216"/>
                    <a:pt x="215932" y="638785"/>
                    <a:pt x="216458" y="638049"/>
                  </a:cubicBezTo>
                  <a:cubicBezTo>
                    <a:pt x="216983" y="637314"/>
                    <a:pt x="217212" y="635900"/>
                    <a:pt x="217212" y="633248"/>
                  </a:cubicBezTo>
                  <a:cubicBezTo>
                    <a:pt x="217212" y="631680"/>
                    <a:pt x="217166" y="630774"/>
                    <a:pt x="216708" y="630206"/>
                  </a:cubicBezTo>
                  <a:cubicBezTo>
                    <a:pt x="216250" y="629638"/>
                    <a:pt x="215086" y="629059"/>
                    <a:pt x="212324" y="628678"/>
                  </a:cubicBezTo>
                  <a:cubicBezTo>
                    <a:pt x="206799" y="627916"/>
                    <a:pt x="195379" y="627905"/>
                    <a:pt x="172616" y="627905"/>
                  </a:cubicBezTo>
                  <a:cubicBezTo>
                    <a:pt x="149853" y="627905"/>
                    <a:pt x="138430" y="627918"/>
                    <a:pt x="132911" y="628707"/>
                  </a:cubicBezTo>
                  <a:cubicBezTo>
                    <a:pt x="130152" y="629102"/>
                    <a:pt x="129000" y="629691"/>
                    <a:pt x="128534" y="630290"/>
                  </a:cubicBezTo>
                  <a:cubicBezTo>
                    <a:pt x="128069" y="630888"/>
                    <a:pt x="128019" y="631854"/>
                    <a:pt x="128019" y="633480"/>
                  </a:cubicBezTo>
                  <a:cubicBezTo>
                    <a:pt x="128019" y="636314"/>
                    <a:pt x="128254" y="637798"/>
                    <a:pt x="128643" y="638332"/>
                  </a:cubicBezTo>
                  <a:cubicBezTo>
                    <a:pt x="128837" y="638600"/>
                    <a:pt x="129052" y="638747"/>
                    <a:pt x="129550" y="638873"/>
                  </a:cubicBezTo>
                  <a:cubicBezTo>
                    <a:pt x="130049" y="639000"/>
                    <a:pt x="130806" y="639055"/>
                    <a:pt x="131819" y="639055"/>
                  </a:cubicBezTo>
                  <a:cubicBezTo>
                    <a:pt x="134914" y="639055"/>
                    <a:pt x="139096" y="641215"/>
                    <a:pt x="141814" y="643932"/>
                  </a:cubicBezTo>
                  <a:cubicBezTo>
                    <a:pt x="144109" y="646227"/>
                    <a:pt x="145504" y="647830"/>
                    <a:pt x="146035" y="652461"/>
                  </a:cubicBezTo>
                  <a:cubicBezTo>
                    <a:pt x="146565" y="657093"/>
                    <a:pt x="146433" y="664872"/>
                    <a:pt x="146180" y="680374"/>
                  </a:cubicBezTo>
                  <a:cubicBezTo>
                    <a:pt x="146052" y="688165"/>
                    <a:pt x="145961" y="694020"/>
                    <a:pt x="145399" y="698499"/>
                  </a:cubicBezTo>
                  <a:cubicBezTo>
                    <a:pt x="144838" y="702977"/>
                    <a:pt x="143794" y="706151"/>
                    <a:pt x="141636" y="708345"/>
                  </a:cubicBezTo>
                  <a:cubicBezTo>
                    <a:pt x="139478" y="710539"/>
                    <a:pt x="136345" y="711608"/>
                    <a:pt x="131935" y="712181"/>
                  </a:cubicBezTo>
                  <a:cubicBezTo>
                    <a:pt x="127525" y="712755"/>
                    <a:pt x="121762" y="712851"/>
                    <a:pt x="114097" y="712983"/>
                  </a:cubicBezTo>
                  <a:cubicBezTo>
                    <a:pt x="105656" y="713129"/>
                    <a:pt x="97513" y="713147"/>
                    <a:pt x="91185" y="713056"/>
                  </a:cubicBezTo>
                  <a:cubicBezTo>
                    <a:pt x="88021" y="713011"/>
                    <a:pt x="85313" y="712939"/>
                    <a:pt x="83240" y="712842"/>
                  </a:cubicBezTo>
                  <a:cubicBezTo>
                    <a:pt x="81167" y="712745"/>
                    <a:pt x="79819" y="712654"/>
                    <a:pt x="79020" y="712457"/>
                  </a:cubicBezTo>
                  <a:cubicBezTo>
                    <a:pt x="77975" y="712200"/>
                    <a:pt x="76953" y="711932"/>
                    <a:pt x="76163" y="711067"/>
                  </a:cubicBezTo>
                  <a:cubicBezTo>
                    <a:pt x="75374" y="710202"/>
                    <a:pt x="74962" y="708940"/>
                    <a:pt x="74686" y="706923"/>
                  </a:cubicBezTo>
                  <a:cubicBezTo>
                    <a:pt x="74135" y="702888"/>
                    <a:pt x="74131" y="695528"/>
                    <a:pt x="74131" y="680980"/>
                  </a:cubicBezTo>
                  <a:cubicBezTo>
                    <a:pt x="74131" y="672845"/>
                    <a:pt x="74265" y="665100"/>
                    <a:pt x="74483" y="659164"/>
                  </a:cubicBezTo>
                  <a:cubicBezTo>
                    <a:pt x="74592" y="656197"/>
                    <a:pt x="74719" y="653680"/>
                    <a:pt x="74864" y="651786"/>
                  </a:cubicBezTo>
                  <a:cubicBezTo>
                    <a:pt x="74936" y="650839"/>
                    <a:pt x="75015" y="650051"/>
                    <a:pt x="75096" y="649427"/>
                  </a:cubicBezTo>
                  <a:cubicBezTo>
                    <a:pt x="75177" y="648803"/>
                    <a:pt x="75236" y="648384"/>
                    <a:pt x="75390" y="647983"/>
                  </a:cubicBezTo>
                  <a:cubicBezTo>
                    <a:pt x="75891" y="646678"/>
                    <a:pt x="77197" y="645574"/>
                    <a:pt x="78943" y="644335"/>
                  </a:cubicBezTo>
                  <a:cubicBezTo>
                    <a:pt x="80690" y="643097"/>
                    <a:pt x="82893" y="641854"/>
                    <a:pt x="85182" y="640873"/>
                  </a:cubicBezTo>
                  <a:cubicBezTo>
                    <a:pt x="88663" y="639381"/>
                    <a:pt x="90576" y="638331"/>
                    <a:pt x="91530" y="637258"/>
                  </a:cubicBezTo>
                  <a:cubicBezTo>
                    <a:pt x="92483" y="636185"/>
                    <a:pt x="92713" y="634992"/>
                    <a:pt x="92713" y="632616"/>
                  </a:cubicBezTo>
                  <a:cubicBezTo>
                    <a:pt x="92713" y="631206"/>
                    <a:pt x="92679" y="630471"/>
                    <a:pt x="92234" y="629981"/>
                  </a:cubicBezTo>
                  <a:cubicBezTo>
                    <a:pt x="91788" y="629492"/>
                    <a:pt x="90564" y="628946"/>
                    <a:pt x="87748" y="628602"/>
                  </a:cubicBezTo>
                  <a:cubicBezTo>
                    <a:pt x="82116" y="627915"/>
                    <a:pt x="70524" y="627905"/>
                    <a:pt x="47405" y="627905"/>
                  </a:cubicBezTo>
                  <a:close/>
                  <a:moveTo>
                    <a:pt x="307067" y="627905"/>
                  </a:moveTo>
                  <a:cubicBezTo>
                    <a:pt x="270967" y="627905"/>
                    <a:pt x="252889" y="627911"/>
                    <a:pt x="243972" y="628697"/>
                  </a:cubicBezTo>
                  <a:cubicBezTo>
                    <a:pt x="239513" y="629089"/>
                    <a:pt x="237385" y="629740"/>
                    <a:pt x="236572" y="630384"/>
                  </a:cubicBezTo>
                  <a:cubicBezTo>
                    <a:pt x="236165" y="630706"/>
                    <a:pt x="236017" y="630987"/>
                    <a:pt x="235911" y="631444"/>
                  </a:cubicBezTo>
                  <a:cubicBezTo>
                    <a:pt x="235807" y="631901"/>
                    <a:pt x="235796" y="632537"/>
                    <a:pt x="235796" y="633331"/>
                  </a:cubicBezTo>
                  <a:cubicBezTo>
                    <a:pt x="235796" y="636041"/>
                    <a:pt x="236021" y="637479"/>
                    <a:pt x="236565" y="638242"/>
                  </a:cubicBezTo>
                  <a:cubicBezTo>
                    <a:pt x="237110" y="639004"/>
                    <a:pt x="238173" y="639462"/>
                    <a:pt x="240449" y="639962"/>
                  </a:cubicBezTo>
                  <a:cubicBezTo>
                    <a:pt x="243676" y="640671"/>
                    <a:pt x="247659" y="642905"/>
                    <a:pt x="249765" y="645232"/>
                  </a:cubicBezTo>
                  <a:cubicBezTo>
                    <a:pt x="250640" y="646197"/>
                    <a:pt x="251375" y="647413"/>
                    <a:pt x="251885" y="649572"/>
                  </a:cubicBezTo>
                  <a:cubicBezTo>
                    <a:pt x="252394" y="651732"/>
                    <a:pt x="252744" y="654879"/>
                    <a:pt x="253010" y="660036"/>
                  </a:cubicBezTo>
                  <a:cubicBezTo>
                    <a:pt x="253542" y="670348"/>
                    <a:pt x="253730" y="688688"/>
                    <a:pt x="253975" y="722772"/>
                  </a:cubicBezTo>
                  <a:cubicBezTo>
                    <a:pt x="254272" y="764090"/>
                    <a:pt x="254383" y="785106"/>
                    <a:pt x="252901" y="796465"/>
                  </a:cubicBezTo>
                  <a:cubicBezTo>
                    <a:pt x="252160" y="802144"/>
                    <a:pt x="251017" y="805478"/>
                    <a:pt x="249155" y="807679"/>
                  </a:cubicBezTo>
                  <a:cubicBezTo>
                    <a:pt x="247294" y="809880"/>
                    <a:pt x="244831" y="810776"/>
                    <a:pt x="241842" y="811762"/>
                  </a:cubicBezTo>
                  <a:cubicBezTo>
                    <a:pt x="238950" y="812717"/>
                    <a:pt x="237458" y="813436"/>
                    <a:pt x="236736" y="814328"/>
                  </a:cubicBezTo>
                  <a:cubicBezTo>
                    <a:pt x="236014" y="815219"/>
                    <a:pt x="235796" y="816533"/>
                    <a:pt x="235796" y="819133"/>
                  </a:cubicBezTo>
                  <a:cubicBezTo>
                    <a:pt x="235796" y="820745"/>
                    <a:pt x="235933" y="822358"/>
                    <a:pt x="236148" y="823615"/>
                  </a:cubicBezTo>
                  <a:cubicBezTo>
                    <a:pt x="236256" y="824244"/>
                    <a:pt x="236380" y="824784"/>
                    <a:pt x="236507" y="825176"/>
                  </a:cubicBezTo>
                  <a:cubicBezTo>
                    <a:pt x="236608" y="825483"/>
                    <a:pt x="236678" y="825581"/>
                    <a:pt x="236707" y="825637"/>
                  </a:cubicBezTo>
                  <a:cubicBezTo>
                    <a:pt x="236751" y="825646"/>
                    <a:pt x="236766" y="825650"/>
                    <a:pt x="236822" y="825659"/>
                  </a:cubicBezTo>
                  <a:cubicBezTo>
                    <a:pt x="237112" y="825702"/>
                    <a:pt x="237563" y="825748"/>
                    <a:pt x="238139" y="825793"/>
                  </a:cubicBezTo>
                  <a:cubicBezTo>
                    <a:pt x="239293" y="825883"/>
                    <a:pt x="240964" y="825967"/>
                    <a:pt x="243064" y="826043"/>
                  </a:cubicBezTo>
                  <a:cubicBezTo>
                    <a:pt x="246961" y="826186"/>
                    <a:pt x="252615" y="826297"/>
                    <a:pt x="259019" y="826392"/>
                  </a:cubicBezTo>
                  <a:cubicBezTo>
                    <a:pt x="286247" y="827187"/>
                    <a:pt x="336879" y="827122"/>
                    <a:pt x="364962" y="826268"/>
                  </a:cubicBezTo>
                  <a:cubicBezTo>
                    <a:pt x="371423" y="826158"/>
                    <a:pt x="377141" y="826029"/>
                    <a:pt x="381116" y="825876"/>
                  </a:cubicBezTo>
                  <a:cubicBezTo>
                    <a:pt x="383257" y="825794"/>
                    <a:pt x="384969" y="825708"/>
                    <a:pt x="386171" y="825615"/>
                  </a:cubicBezTo>
                  <a:cubicBezTo>
                    <a:pt x="386772" y="825569"/>
                    <a:pt x="387248" y="825519"/>
                    <a:pt x="387569" y="825473"/>
                  </a:cubicBezTo>
                  <a:cubicBezTo>
                    <a:pt x="387665" y="825460"/>
                    <a:pt x="387734" y="825448"/>
                    <a:pt x="387794" y="825437"/>
                  </a:cubicBezTo>
                  <a:cubicBezTo>
                    <a:pt x="387818" y="825395"/>
                    <a:pt x="387885" y="825297"/>
                    <a:pt x="387953" y="825136"/>
                  </a:cubicBezTo>
                  <a:cubicBezTo>
                    <a:pt x="388102" y="824791"/>
                    <a:pt x="388285" y="824270"/>
                    <a:pt x="388487" y="823615"/>
                  </a:cubicBezTo>
                  <a:cubicBezTo>
                    <a:pt x="388890" y="822307"/>
                    <a:pt x="389368" y="820462"/>
                    <a:pt x="389884" y="818251"/>
                  </a:cubicBezTo>
                  <a:cubicBezTo>
                    <a:pt x="390916" y="813830"/>
                    <a:pt x="392105" y="807941"/>
                    <a:pt x="393230" y="801789"/>
                  </a:cubicBezTo>
                  <a:cubicBezTo>
                    <a:pt x="395481" y="789483"/>
                    <a:pt x="397466" y="775994"/>
                    <a:pt x="397462" y="771350"/>
                  </a:cubicBezTo>
                  <a:cubicBezTo>
                    <a:pt x="397461" y="770099"/>
                    <a:pt x="397429" y="769181"/>
                    <a:pt x="397306" y="768621"/>
                  </a:cubicBezTo>
                  <a:cubicBezTo>
                    <a:pt x="397183" y="768060"/>
                    <a:pt x="397083" y="767920"/>
                    <a:pt x="396769" y="767749"/>
                  </a:cubicBezTo>
                  <a:cubicBezTo>
                    <a:pt x="396140" y="767409"/>
                    <a:pt x="394015" y="767357"/>
                    <a:pt x="389881" y="767630"/>
                  </a:cubicBezTo>
                  <a:cubicBezTo>
                    <a:pt x="387739" y="767771"/>
                    <a:pt x="386154" y="767883"/>
                    <a:pt x="384977" y="768120"/>
                  </a:cubicBezTo>
                  <a:cubicBezTo>
                    <a:pt x="383801" y="768357"/>
                    <a:pt x="383063" y="768687"/>
                    <a:pt x="382382" y="769307"/>
                  </a:cubicBezTo>
                  <a:cubicBezTo>
                    <a:pt x="381021" y="770545"/>
                    <a:pt x="379848" y="773293"/>
                    <a:pt x="377581" y="778971"/>
                  </a:cubicBezTo>
                  <a:cubicBezTo>
                    <a:pt x="373389" y="789473"/>
                    <a:pt x="368552" y="796437"/>
                    <a:pt x="361216" y="800715"/>
                  </a:cubicBezTo>
                  <a:cubicBezTo>
                    <a:pt x="353881" y="804992"/>
                    <a:pt x="344191" y="806547"/>
                    <a:pt x="330338" y="806601"/>
                  </a:cubicBezTo>
                  <a:cubicBezTo>
                    <a:pt x="322167" y="806633"/>
                    <a:pt x="316993" y="806367"/>
                    <a:pt x="313469" y="805353"/>
                  </a:cubicBezTo>
                  <a:cubicBezTo>
                    <a:pt x="309945" y="804339"/>
                    <a:pt x="308064" y="802371"/>
                    <a:pt x="307064" y="799539"/>
                  </a:cubicBezTo>
                  <a:cubicBezTo>
                    <a:pt x="306754" y="798663"/>
                    <a:pt x="306588" y="797306"/>
                    <a:pt x="306410" y="795340"/>
                  </a:cubicBezTo>
                  <a:cubicBezTo>
                    <a:pt x="306234" y="793373"/>
                    <a:pt x="306086" y="790862"/>
                    <a:pt x="305964" y="787983"/>
                  </a:cubicBezTo>
                  <a:cubicBezTo>
                    <a:pt x="305719" y="782224"/>
                    <a:pt x="305582" y="774994"/>
                    <a:pt x="305557" y="767771"/>
                  </a:cubicBezTo>
                  <a:cubicBezTo>
                    <a:pt x="305533" y="760549"/>
                    <a:pt x="305621" y="753338"/>
                    <a:pt x="305826" y="747618"/>
                  </a:cubicBezTo>
                  <a:cubicBezTo>
                    <a:pt x="305928" y="744758"/>
                    <a:pt x="306061" y="742272"/>
                    <a:pt x="306225" y="740334"/>
                  </a:cubicBezTo>
                  <a:cubicBezTo>
                    <a:pt x="306389" y="738395"/>
                    <a:pt x="306538" y="737085"/>
                    <a:pt x="306857" y="736222"/>
                  </a:cubicBezTo>
                  <a:cubicBezTo>
                    <a:pt x="307178" y="735350"/>
                    <a:pt x="307583" y="734548"/>
                    <a:pt x="308308" y="733932"/>
                  </a:cubicBezTo>
                  <a:cubicBezTo>
                    <a:pt x="309034" y="733316"/>
                    <a:pt x="310002" y="732948"/>
                    <a:pt x="311299" y="732734"/>
                  </a:cubicBezTo>
                  <a:cubicBezTo>
                    <a:pt x="313893" y="732306"/>
                    <a:pt x="317983" y="732408"/>
                    <a:pt x="325333" y="732716"/>
                  </a:cubicBezTo>
                  <a:cubicBezTo>
                    <a:pt x="332742" y="733026"/>
                    <a:pt x="336921" y="733290"/>
                    <a:pt x="339872" y="734091"/>
                  </a:cubicBezTo>
                  <a:cubicBezTo>
                    <a:pt x="342824" y="734892"/>
                    <a:pt x="344484" y="736326"/>
                    <a:pt x="346427" y="738584"/>
                  </a:cubicBezTo>
                  <a:cubicBezTo>
                    <a:pt x="348899" y="741458"/>
                    <a:pt x="351326" y="746568"/>
                    <a:pt x="352042" y="750383"/>
                  </a:cubicBezTo>
                  <a:cubicBezTo>
                    <a:pt x="352333" y="751939"/>
                    <a:pt x="352574" y="753094"/>
                    <a:pt x="352858" y="753893"/>
                  </a:cubicBezTo>
                  <a:cubicBezTo>
                    <a:pt x="353142" y="754691"/>
                    <a:pt x="353426" y="755092"/>
                    <a:pt x="353842" y="755381"/>
                  </a:cubicBezTo>
                  <a:cubicBezTo>
                    <a:pt x="354673" y="755957"/>
                    <a:pt x="356587" y="756121"/>
                    <a:pt x="360501" y="756121"/>
                  </a:cubicBezTo>
                  <a:cubicBezTo>
                    <a:pt x="361961" y="756153"/>
                    <a:pt x="363407" y="755896"/>
                    <a:pt x="364838" y="755693"/>
                  </a:cubicBezTo>
                  <a:cubicBezTo>
                    <a:pt x="365706" y="755308"/>
                    <a:pt x="366262" y="754651"/>
                    <a:pt x="366737" y="752760"/>
                  </a:cubicBezTo>
                  <a:cubicBezTo>
                    <a:pt x="367685" y="748979"/>
                    <a:pt x="367727" y="740791"/>
                    <a:pt x="367727" y="724532"/>
                  </a:cubicBezTo>
                  <a:cubicBezTo>
                    <a:pt x="367727" y="709693"/>
                    <a:pt x="367651" y="701549"/>
                    <a:pt x="367219" y="697214"/>
                  </a:cubicBezTo>
                  <a:cubicBezTo>
                    <a:pt x="367003" y="695046"/>
                    <a:pt x="366668" y="693841"/>
                    <a:pt x="366366" y="693334"/>
                  </a:cubicBezTo>
                  <a:cubicBezTo>
                    <a:pt x="366065" y="692826"/>
                    <a:pt x="365963" y="692835"/>
                    <a:pt x="365368" y="692811"/>
                  </a:cubicBezTo>
                  <a:cubicBezTo>
                    <a:pt x="363509" y="692738"/>
                    <a:pt x="359889" y="692393"/>
                    <a:pt x="357202" y="692035"/>
                  </a:cubicBezTo>
                  <a:cubicBezTo>
                    <a:pt x="356158" y="691895"/>
                    <a:pt x="355378" y="691859"/>
                    <a:pt x="354825" y="691951"/>
                  </a:cubicBezTo>
                  <a:cubicBezTo>
                    <a:pt x="354272" y="692044"/>
                    <a:pt x="353934" y="692216"/>
                    <a:pt x="353544" y="692637"/>
                  </a:cubicBezTo>
                  <a:cubicBezTo>
                    <a:pt x="352763" y="693480"/>
                    <a:pt x="351940" y="695552"/>
                    <a:pt x="350782" y="699406"/>
                  </a:cubicBezTo>
                  <a:cubicBezTo>
                    <a:pt x="349673" y="703098"/>
                    <a:pt x="348746" y="705472"/>
                    <a:pt x="347283" y="707220"/>
                  </a:cubicBezTo>
                  <a:cubicBezTo>
                    <a:pt x="345821" y="708967"/>
                    <a:pt x="343887" y="709948"/>
                    <a:pt x="341085" y="710904"/>
                  </a:cubicBezTo>
                  <a:cubicBezTo>
                    <a:pt x="336368" y="712512"/>
                    <a:pt x="328165" y="713266"/>
                    <a:pt x="320891" y="713288"/>
                  </a:cubicBezTo>
                  <a:cubicBezTo>
                    <a:pt x="317254" y="713299"/>
                    <a:pt x="313869" y="713122"/>
                    <a:pt x="311277" y="712740"/>
                  </a:cubicBezTo>
                  <a:cubicBezTo>
                    <a:pt x="309981" y="712549"/>
                    <a:pt x="308885" y="712311"/>
                    <a:pt x="308018" y="711992"/>
                  </a:cubicBezTo>
                  <a:cubicBezTo>
                    <a:pt x="307151" y="711673"/>
                    <a:pt x="306384" y="711323"/>
                    <a:pt x="306087" y="710421"/>
                  </a:cubicBezTo>
                  <a:cubicBezTo>
                    <a:pt x="305955" y="710017"/>
                    <a:pt x="305944" y="709693"/>
                    <a:pt x="305899" y="709111"/>
                  </a:cubicBezTo>
                  <a:cubicBezTo>
                    <a:pt x="305852" y="708529"/>
                    <a:pt x="305808" y="707771"/>
                    <a:pt x="305772" y="706846"/>
                  </a:cubicBezTo>
                  <a:cubicBezTo>
                    <a:pt x="305698" y="704997"/>
                    <a:pt x="305642" y="702487"/>
                    <a:pt x="305605" y="699493"/>
                  </a:cubicBezTo>
                  <a:cubicBezTo>
                    <a:pt x="305531" y="693504"/>
                    <a:pt x="305534" y="685575"/>
                    <a:pt x="305635" y="677137"/>
                  </a:cubicBezTo>
                  <a:cubicBezTo>
                    <a:pt x="305815" y="661806"/>
                    <a:pt x="305826" y="654186"/>
                    <a:pt x="307493" y="649906"/>
                  </a:cubicBezTo>
                  <a:cubicBezTo>
                    <a:pt x="308326" y="647766"/>
                    <a:pt x="309740" y="646459"/>
                    <a:pt x="311609" y="645827"/>
                  </a:cubicBezTo>
                  <a:cubicBezTo>
                    <a:pt x="313477" y="645194"/>
                    <a:pt x="315742" y="645101"/>
                    <a:pt x="318697" y="644948"/>
                  </a:cubicBezTo>
                  <a:cubicBezTo>
                    <a:pt x="331758" y="644275"/>
                    <a:pt x="341700" y="645748"/>
                    <a:pt x="349099" y="649837"/>
                  </a:cubicBezTo>
                  <a:cubicBezTo>
                    <a:pt x="356498" y="653926"/>
                    <a:pt x="361250" y="660649"/>
                    <a:pt x="363892" y="670085"/>
                  </a:cubicBezTo>
                  <a:cubicBezTo>
                    <a:pt x="365100" y="674398"/>
                    <a:pt x="365767" y="676393"/>
                    <a:pt x="366734" y="677187"/>
                  </a:cubicBezTo>
                  <a:cubicBezTo>
                    <a:pt x="367218" y="677585"/>
                    <a:pt x="367845" y="677814"/>
                    <a:pt x="368933" y="677942"/>
                  </a:cubicBezTo>
                  <a:cubicBezTo>
                    <a:pt x="370022" y="678071"/>
                    <a:pt x="371523" y="678077"/>
                    <a:pt x="373542" y="678077"/>
                  </a:cubicBezTo>
                  <a:cubicBezTo>
                    <a:pt x="375573" y="678077"/>
                    <a:pt x="377071" y="678064"/>
                    <a:pt x="378068" y="677881"/>
                  </a:cubicBezTo>
                  <a:cubicBezTo>
                    <a:pt x="379065" y="677697"/>
                    <a:pt x="379485" y="677450"/>
                    <a:pt x="379850" y="676843"/>
                  </a:cubicBezTo>
                  <a:cubicBezTo>
                    <a:pt x="380581" y="675628"/>
                    <a:pt x="380727" y="672270"/>
                    <a:pt x="380721" y="665534"/>
                  </a:cubicBezTo>
                  <a:cubicBezTo>
                    <a:pt x="380721" y="658168"/>
                    <a:pt x="380174" y="646454"/>
                    <a:pt x="379527" y="639606"/>
                  </a:cubicBezTo>
                  <a:cubicBezTo>
                    <a:pt x="379231" y="636470"/>
                    <a:pt x="378982" y="634303"/>
                    <a:pt x="377890" y="632816"/>
                  </a:cubicBezTo>
                  <a:cubicBezTo>
                    <a:pt x="376799" y="631329"/>
                    <a:pt x="374723" y="630225"/>
                    <a:pt x="370236" y="629459"/>
                  </a:cubicBezTo>
                  <a:cubicBezTo>
                    <a:pt x="361263" y="627925"/>
                    <a:pt x="343169" y="627905"/>
                    <a:pt x="307068" y="627905"/>
                  </a:cubicBezTo>
                  <a:close/>
                  <a:moveTo>
                    <a:pt x="493210" y="627905"/>
                  </a:moveTo>
                  <a:cubicBezTo>
                    <a:pt x="451587" y="627905"/>
                    <a:pt x="430745" y="627915"/>
                    <a:pt x="420341" y="629118"/>
                  </a:cubicBezTo>
                  <a:cubicBezTo>
                    <a:pt x="415139" y="629719"/>
                    <a:pt x="412628" y="630648"/>
                    <a:pt x="411442" y="631767"/>
                  </a:cubicBezTo>
                  <a:cubicBezTo>
                    <a:pt x="410256" y="632886"/>
                    <a:pt x="410068" y="634395"/>
                    <a:pt x="409794" y="636833"/>
                  </a:cubicBezTo>
                  <a:cubicBezTo>
                    <a:pt x="409201" y="642127"/>
                    <a:pt x="408505" y="653989"/>
                    <a:pt x="408259" y="663073"/>
                  </a:cubicBezTo>
                  <a:cubicBezTo>
                    <a:pt x="408012" y="672182"/>
                    <a:pt x="408389" y="677468"/>
                    <a:pt x="409646" y="679826"/>
                  </a:cubicBezTo>
                  <a:cubicBezTo>
                    <a:pt x="410273" y="681005"/>
                    <a:pt x="410982" y="681498"/>
                    <a:pt x="412161" y="681706"/>
                  </a:cubicBezTo>
                  <a:cubicBezTo>
                    <a:pt x="413340" y="681914"/>
                    <a:pt x="415030" y="681721"/>
                    <a:pt x="417231" y="681169"/>
                  </a:cubicBezTo>
                  <a:cubicBezTo>
                    <a:pt x="419092" y="680702"/>
                    <a:pt x="420056" y="680169"/>
                    <a:pt x="420925" y="678817"/>
                  </a:cubicBezTo>
                  <a:cubicBezTo>
                    <a:pt x="421795" y="677465"/>
                    <a:pt x="422511" y="675158"/>
                    <a:pt x="423332" y="671330"/>
                  </a:cubicBezTo>
                  <a:cubicBezTo>
                    <a:pt x="425246" y="662404"/>
                    <a:pt x="428190" y="656148"/>
                    <a:pt x="433065" y="652076"/>
                  </a:cubicBezTo>
                  <a:cubicBezTo>
                    <a:pt x="437941" y="648005"/>
                    <a:pt x="444626" y="646215"/>
                    <a:pt x="453763" y="645910"/>
                  </a:cubicBezTo>
                  <a:cubicBezTo>
                    <a:pt x="456403" y="645822"/>
                    <a:pt x="458649" y="645694"/>
                    <a:pt x="460470" y="647083"/>
                  </a:cubicBezTo>
                  <a:cubicBezTo>
                    <a:pt x="462292" y="648472"/>
                    <a:pt x="463310" y="651085"/>
                    <a:pt x="464012" y="655898"/>
                  </a:cubicBezTo>
                  <a:cubicBezTo>
                    <a:pt x="465418" y="665524"/>
                    <a:pt x="465526" y="684488"/>
                    <a:pt x="465769" y="722496"/>
                  </a:cubicBezTo>
                  <a:cubicBezTo>
                    <a:pt x="466043" y="765347"/>
                    <a:pt x="466333" y="785850"/>
                    <a:pt x="464669" y="796664"/>
                  </a:cubicBezTo>
                  <a:cubicBezTo>
                    <a:pt x="463838" y="802071"/>
                    <a:pt x="462470" y="805157"/>
                    <a:pt x="460271" y="807233"/>
                  </a:cubicBezTo>
                  <a:cubicBezTo>
                    <a:pt x="458072" y="809308"/>
                    <a:pt x="455242" y="810278"/>
                    <a:pt x="451593" y="811842"/>
                  </a:cubicBezTo>
                  <a:cubicBezTo>
                    <a:pt x="448113" y="813334"/>
                    <a:pt x="446151" y="814407"/>
                    <a:pt x="445155" y="815478"/>
                  </a:cubicBezTo>
                  <a:cubicBezTo>
                    <a:pt x="444158" y="816550"/>
                    <a:pt x="443913" y="817667"/>
                    <a:pt x="443913" y="819852"/>
                  </a:cubicBezTo>
                  <a:cubicBezTo>
                    <a:pt x="443913" y="821257"/>
                    <a:pt x="444053" y="822688"/>
                    <a:pt x="444269" y="823815"/>
                  </a:cubicBezTo>
                  <a:cubicBezTo>
                    <a:pt x="444377" y="824379"/>
                    <a:pt x="444507" y="824869"/>
                    <a:pt x="444636" y="825227"/>
                  </a:cubicBezTo>
                  <a:cubicBezTo>
                    <a:pt x="444738" y="825509"/>
                    <a:pt x="444814" y="825612"/>
                    <a:pt x="444854" y="825677"/>
                  </a:cubicBezTo>
                  <a:cubicBezTo>
                    <a:pt x="445013" y="825707"/>
                    <a:pt x="445252" y="825740"/>
                    <a:pt x="445576" y="825775"/>
                  </a:cubicBezTo>
                  <a:cubicBezTo>
                    <a:pt x="446262" y="825847"/>
                    <a:pt x="447268" y="825915"/>
                    <a:pt x="448541" y="825978"/>
                  </a:cubicBezTo>
                  <a:cubicBezTo>
                    <a:pt x="451086" y="826104"/>
                    <a:pt x="454706" y="826205"/>
                    <a:pt x="459120" y="826276"/>
                  </a:cubicBezTo>
                  <a:cubicBezTo>
                    <a:pt x="467949" y="826416"/>
                    <a:pt x="479963" y="826433"/>
                    <a:pt x="493021" y="826297"/>
                  </a:cubicBezTo>
                  <a:cubicBezTo>
                    <a:pt x="516776" y="826050"/>
                    <a:pt x="527499" y="826200"/>
                    <a:pt x="533343" y="825325"/>
                  </a:cubicBezTo>
                  <a:cubicBezTo>
                    <a:pt x="534259" y="825109"/>
                    <a:pt x="536421" y="825195"/>
                    <a:pt x="539331" y="823307"/>
                  </a:cubicBezTo>
                  <a:cubicBezTo>
                    <a:pt x="540078" y="822823"/>
                    <a:pt x="540033" y="821628"/>
                    <a:pt x="540173" y="819953"/>
                  </a:cubicBezTo>
                  <a:cubicBezTo>
                    <a:pt x="540309" y="818331"/>
                    <a:pt x="540391" y="817124"/>
                    <a:pt x="540326" y="816262"/>
                  </a:cubicBezTo>
                  <a:cubicBezTo>
                    <a:pt x="540261" y="815401"/>
                    <a:pt x="540088" y="814935"/>
                    <a:pt x="539730" y="814527"/>
                  </a:cubicBezTo>
                  <a:cubicBezTo>
                    <a:pt x="539015" y="813712"/>
                    <a:pt x="537018" y="812998"/>
                    <a:pt x="532875" y="811838"/>
                  </a:cubicBezTo>
                  <a:cubicBezTo>
                    <a:pt x="529274" y="810830"/>
                    <a:pt x="526459" y="810309"/>
                    <a:pt x="524230" y="808521"/>
                  </a:cubicBezTo>
                  <a:cubicBezTo>
                    <a:pt x="522000" y="806733"/>
                    <a:pt x="520628" y="803786"/>
                    <a:pt x="519777" y="798417"/>
                  </a:cubicBezTo>
                  <a:cubicBezTo>
                    <a:pt x="518074" y="787679"/>
                    <a:pt x="518242" y="766741"/>
                    <a:pt x="518242" y="722924"/>
                  </a:cubicBezTo>
                  <a:cubicBezTo>
                    <a:pt x="518242" y="683976"/>
                    <a:pt x="518223" y="664545"/>
                    <a:pt x="519650" y="654777"/>
                  </a:cubicBezTo>
                  <a:cubicBezTo>
                    <a:pt x="520362" y="649892"/>
                    <a:pt x="521436" y="647262"/>
                    <a:pt x="523377" y="645965"/>
                  </a:cubicBezTo>
                  <a:cubicBezTo>
                    <a:pt x="525318" y="644667"/>
                    <a:pt x="527662" y="644983"/>
                    <a:pt x="530461" y="645275"/>
                  </a:cubicBezTo>
                  <a:cubicBezTo>
                    <a:pt x="540094" y="646282"/>
                    <a:pt x="546820" y="648269"/>
                    <a:pt x="551678" y="652359"/>
                  </a:cubicBezTo>
                  <a:cubicBezTo>
                    <a:pt x="556536" y="656450"/>
                    <a:pt x="559394" y="662544"/>
                    <a:pt x="561506" y="671439"/>
                  </a:cubicBezTo>
                  <a:cubicBezTo>
                    <a:pt x="562728" y="676584"/>
                    <a:pt x="563567" y="679071"/>
                    <a:pt x="564893" y="680047"/>
                  </a:cubicBezTo>
                  <a:cubicBezTo>
                    <a:pt x="565555" y="680535"/>
                    <a:pt x="566429" y="680779"/>
                    <a:pt x="567829" y="680817"/>
                  </a:cubicBezTo>
                  <a:cubicBezTo>
                    <a:pt x="569228" y="680854"/>
                    <a:pt x="571106" y="680669"/>
                    <a:pt x="573577" y="680367"/>
                  </a:cubicBezTo>
                  <a:cubicBezTo>
                    <a:pt x="575361" y="680149"/>
                    <a:pt x="576671" y="679976"/>
                    <a:pt x="577515" y="679706"/>
                  </a:cubicBezTo>
                  <a:cubicBezTo>
                    <a:pt x="578359" y="679437"/>
                    <a:pt x="578688" y="679184"/>
                    <a:pt x="578960" y="678596"/>
                  </a:cubicBezTo>
                  <a:cubicBezTo>
                    <a:pt x="579504" y="677419"/>
                    <a:pt x="579379" y="674336"/>
                    <a:pt x="578861" y="668176"/>
                  </a:cubicBezTo>
                  <a:cubicBezTo>
                    <a:pt x="578291" y="661397"/>
                    <a:pt x="577311" y="649372"/>
                    <a:pt x="576680" y="641450"/>
                  </a:cubicBezTo>
                  <a:cubicBezTo>
                    <a:pt x="576393" y="637850"/>
                    <a:pt x="576145" y="635338"/>
                    <a:pt x="574887" y="633596"/>
                  </a:cubicBezTo>
                  <a:cubicBezTo>
                    <a:pt x="573272" y="631360"/>
                    <a:pt x="570496" y="630792"/>
                    <a:pt x="569435" y="630420"/>
                  </a:cubicBezTo>
                  <a:cubicBezTo>
                    <a:pt x="568346" y="630089"/>
                    <a:pt x="567567" y="629952"/>
                    <a:pt x="566038" y="629691"/>
                  </a:cubicBezTo>
                  <a:cubicBezTo>
                    <a:pt x="555688" y="627925"/>
                    <a:pt x="534832" y="627905"/>
                    <a:pt x="493209" y="627905"/>
                  </a:cubicBezTo>
                  <a:close/>
                  <a:moveTo>
                    <a:pt x="927594" y="627905"/>
                  </a:moveTo>
                  <a:cubicBezTo>
                    <a:pt x="904556" y="627905"/>
                    <a:pt x="892998" y="627920"/>
                    <a:pt x="887407" y="628700"/>
                  </a:cubicBezTo>
                  <a:cubicBezTo>
                    <a:pt x="884611" y="629090"/>
                    <a:pt x="883437" y="629678"/>
                    <a:pt x="882968" y="630268"/>
                  </a:cubicBezTo>
                  <a:cubicBezTo>
                    <a:pt x="882499" y="630858"/>
                    <a:pt x="882449" y="631799"/>
                    <a:pt x="882449" y="633407"/>
                  </a:cubicBezTo>
                  <a:cubicBezTo>
                    <a:pt x="882449" y="636328"/>
                    <a:pt x="882635" y="637704"/>
                    <a:pt x="883353" y="638536"/>
                  </a:cubicBezTo>
                  <a:cubicBezTo>
                    <a:pt x="884071" y="639368"/>
                    <a:pt x="885702" y="640002"/>
                    <a:pt x="889004" y="640891"/>
                  </a:cubicBezTo>
                  <a:cubicBezTo>
                    <a:pt x="891084" y="641451"/>
                    <a:pt x="893129" y="642330"/>
                    <a:pt x="894803" y="643315"/>
                  </a:cubicBezTo>
                  <a:cubicBezTo>
                    <a:pt x="896477" y="644301"/>
                    <a:pt x="897794" y="645317"/>
                    <a:pt x="898396" y="646567"/>
                  </a:cubicBezTo>
                  <a:cubicBezTo>
                    <a:pt x="898558" y="646902"/>
                    <a:pt x="898578" y="647128"/>
                    <a:pt x="898639" y="647496"/>
                  </a:cubicBezTo>
                  <a:cubicBezTo>
                    <a:pt x="898701" y="647864"/>
                    <a:pt x="898758" y="648326"/>
                    <a:pt x="898818" y="648890"/>
                  </a:cubicBezTo>
                  <a:cubicBezTo>
                    <a:pt x="898933" y="650017"/>
                    <a:pt x="899048" y="651550"/>
                    <a:pt x="899166" y="653448"/>
                  </a:cubicBezTo>
                  <a:cubicBezTo>
                    <a:pt x="899402" y="657246"/>
                    <a:pt x="899642" y="662509"/>
                    <a:pt x="899870" y="668869"/>
                  </a:cubicBezTo>
                  <a:cubicBezTo>
                    <a:pt x="900326" y="681589"/>
                    <a:pt x="900739" y="698683"/>
                    <a:pt x="901002" y="717084"/>
                  </a:cubicBezTo>
                  <a:cubicBezTo>
                    <a:pt x="901481" y="750532"/>
                    <a:pt x="901723" y="767266"/>
                    <a:pt x="902440" y="776841"/>
                  </a:cubicBezTo>
                  <a:cubicBezTo>
                    <a:pt x="903156" y="786416"/>
                    <a:pt x="904279" y="788709"/>
                    <a:pt x="906686" y="793819"/>
                  </a:cubicBezTo>
                  <a:cubicBezTo>
                    <a:pt x="915803" y="813170"/>
                    <a:pt x="933099" y="825026"/>
                    <a:pt x="959133" y="829622"/>
                  </a:cubicBezTo>
                  <a:cubicBezTo>
                    <a:pt x="967421" y="831085"/>
                    <a:pt x="980283" y="831822"/>
                    <a:pt x="989412" y="831353"/>
                  </a:cubicBezTo>
                  <a:cubicBezTo>
                    <a:pt x="1026234" y="829460"/>
                    <a:pt x="1051157" y="814461"/>
                    <a:pt x="1061127" y="788455"/>
                  </a:cubicBezTo>
                  <a:cubicBezTo>
                    <a:pt x="1062962" y="783668"/>
                    <a:pt x="1063933" y="780165"/>
                    <a:pt x="1064586" y="770319"/>
                  </a:cubicBezTo>
                  <a:cubicBezTo>
                    <a:pt x="1065239" y="760473"/>
                    <a:pt x="1065540" y="744370"/>
                    <a:pt x="1065976" y="714696"/>
                  </a:cubicBezTo>
                  <a:cubicBezTo>
                    <a:pt x="1066410" y="685158"/>
                    <a:pt x="1066707" y="669151"/>
                    <a:pt x="1067312" y="659952"/>
                  </a:cubicBezTo>
                  <a:cubicBezTo>
                    <a:pt x="1067614" y="655353"/>
                    <a:pt x="1067987" y="652452"/>
                    <a:pt x="1068520" y="650374"/>
                  </a:cubicBezTo>
                  <a:cubicBezTo>
                    <a:pt x="1069053" y="648296"/>
                    <a:pt x="1069785" y="647024"/>
                    <a:pt x="1070658" y="645914"/>
                  </a:cubicBezTo>
                  <a:cubicBezTo>
                    <a:pt x="1072844" y="643135"/>
                    <a:pt x="1077365" y="640577"/>
                    <a:pt x="1081186" y="639860"/>
                  </a:cubicBezTo>
                  <a:cubicBezTo>
                    <a:pt x="1084069" y="639319"/>
                    <a:pt x="1085445" y="638852"/>
                    <a:pt x="1086046" y="638151"/>
                  </a:cubicBezTo>
                  <a:cubicBezTo>
                    <a:pt x="1086647" y="637449"/>
                    <a:pt x="1086852" y="636096"/>
                    <a:pt x="1086852" y="633273"/>
                  </a:cubicBezTo>
                  <a:cubicBezTo>
                    <a:pt x="1086852" y="631699"/>
                    <a:pt x="1086796" y="630694"/>
                    <a:pt x="1086442" y="630123"/>
                  </a:cubicBezTo>
                  <a:cubicBezTo>
                    <a:pt x="1086087" y="629552"/>
                    <a:pt x="1085313" y="629053"/>
                    <a:pt x="1083222" y="628678"/>
                  </a:cubicBezTo>
                  <a:cubicBezTo>
                    <a:pt x="1079040" y="627929"/>
                    <a:pt x="1070206" y="627905"/>
                    <a:pt x="1052631" y="627905"/>
                  </a:cubicBezTo>
                  <a:cubicBezTo>
                    <a:pt x="1034151" y="627905"/>
                    <a:pt x="1024716" y="627976"/>
                    <a:pt x="1020439" y="628990"/>
                  </a:cubicBezTo>
                  <a:cubicBezTo>
                    <a:pt x="1019370" y="629244"/>
                    <a:pt x="1018638" y="629552"/>
                    <a:pt x="1018174" y="629872"/>
                  </a:cubicBezTo>
                  <a:cubicBezTo>
                    <a:pt x="1017711" y="630193"/>
                    <a:pt x="1017499" y="630499"/>
                    <a:pt x="1017358" y="630918"/>
                  </a:cubicBezTo>
                  <a:cubicBezTo>
                    <a:pt x="1017076" y="631755"/>
                    <a:pt x="1017256" y="633225"/>
                    <a:pt x="1017655" y="635313"/>
                  </a:cubicBezTo>
                  <a:cubicBezTo>
                    <a:pt x="1017878" y="636476"/>
                    <a:pt x="1018465" y="637417"/>
                    <a:pt x="1019641" y="638321"/>
                  </a:cubicBezTo>
                  <a:cubicBezTo>
                    <a:pt x="1020816" y="639226"/>
                    <a:pt x="1022592" y="640051"/>
                    <a:pt x="1025045" y="640786"/>
                  </a:cubicBezTo>
                  <a:cubicBezTo>
                    <a:pt x="1028331" y="641770"/>
                    <a:pt x="1030930" y="642495"/>
                    <a:pt x="1032971" y="644244"/>
                  </a:cubicBezTo>
                  <a:cubicBezTo>
                    <a:pt x="1035012" y="645994"/>
                    <a:pt x="1036305" y="648687"/>
                    <a:pt x="1037097" y="653209"/>
                  </a:cubicBezTo>
                  <a:cubicBezTo>
                    <a:pt x="1038683" y="662252"/>
                    <a:pt x="1038483" y="678993"/>
                    <a:pt x="1038168" y="712747"/>
                  </a:cubicBezTo>
                  <a:cubicBezTo>
                    <a:pt x="1037896" y="741892"/>
                    <a:pt x="1037729" y="756979"/>
                    <a:pt x="1037105" y="765891"/>
                  </a:cubicBezTo>
                  <a:cubicBezTo>
                    <a:pt x="1036481" y="774804"/>
                    <a:pt x="1035337" y="777673"/>
                    <a:pt x="1033265" y="781878"/>
                  </a:cubicBezTo>
                  <a:cubicBezTo>
                    <a:pt x="1029948" y="788610"/>
                    <a:pt x="1025705" y="793530"/>
                    <a:pt x="1020022" y="796831"/>
                  </a:cubicBezTo>
                  <a:cubicBezTo>
                    <a:pt x="1014338" y="800132"/>
                    <a:pt x="1007265" y="801810"/>
                    <a:pt x="998290" y="802253"/>
                  </a:cubicBezTo>
                  <a:cubicBezTo>
                    <a:pt x="979708" y="803171"/>
                    <a:pt x="965743" y="797592"/>
                    <a:pt x="958610" y="786117"/>
                  </a:cubicBezTo>
                  <a:cubicBezTo>
                    <a:pt x="956372" y="782516"/>
                    <a:pt x="955119" y="780345"/>
                    <a:pt x="954484" y="771411"/>
                  </a:cubicBezTo>
                  <a:cubicBezTo>
                    <a:pt x="953849" y="762478"/>
                    <a:pt x="953712" y="746577"/>
                    <a:pt x="953435" y="714791"/>
                  </a:cubicBezTo>
                  <a:cubicBezTo>
                    <a:pt x="953157" y="682972"/>
                    <a:pt x="953015" y="667077"/>
                    <a:pt x="953537" y="658457"/>
                  </a:cubicBezTo>
                  <a:cubicBezTo>
                    <a:pt x="953798" y="654147"/>
                    <a:pt x="954217" y="651634"/>
                    <a:pt x="954931" y="649819"/>
                  </a:cubicBezTo>
                  <a:cubicBezTo>
                    <a:pt x="955645" y="648005"/>
                    <a:pt x="956669" y="646970"/>
                    <a:pt x="957842" y="645798"/>
                  </a:cubicBezTo>
                  <a:cubicBezTo>
                    <a:pt x="960594" y="643046"/>
                    <a:pt x="965236" y="640409"/>
                    <a:pt x="968668" y="639722"/>
                  </a:cubicBezTo>
                  <a:cubicBezTo>
                    <a:pt x="971173" y="639221"/>
                    <a:pt x="972295" y="638784"/>
                    <a:pt x="972762" y="638125"/>
                  </a:cubicBezTo>
                  <a:cubicBezTo>
                    <a:pt x="973228" y="637467"/>
                    <a:pt x="973352" y="636082"/>
                    <a:pt x="973164" y="633302"/>
                  </a:cubicBezTo>
                  <a:cubicBezTo>
                    <a:pt x="973058" y="631736"/>
                    <a:pt x="972963" y="630829"/>
                    <a:pt x="972435" y="630232"/>
                  </a:cubicBezTo>
                  <a:cubicBezTo>
                    <a:pt x="971907" y="629635"/>
                    <a:pt x="970666" y="629059"/>
                    <a:pt x="967840" y="628678"/>
                  </a:cubicBezTo>
                  <a:cubicBezTo>
                    <a:pt x="962189" y="627916"/>
                    <a:pt x="950633" y="627905"/>
                    <a:pt x="927595" y="627905"/>
                  </a:cubicBezTo>
                  <a:close/>
                  <a:moveTo>
                    <a:pt x="1148321" y="627905"/>
                  </a:moveTo>
                  <a:cubicBezTo>
                    <a:pt x="1125484" y="627905"/>
                    <a:pt x="1114023" y="627918"/>
                    <a:pt x="1108482" y="628689"/>
                  </a:cubicBezTo>
                  <a:cubicBezTo>
                    <a:pt x="1105711" y="629075"/>
                    <a:pt x="1104549" y="629659"/>
                    <a:pt x="1104087" y="630239"/>
                  </a:cubicBezTo>
                  <a:cubicBezTo>
                    <a:pt x="1103624" y="630819"/>
                    <a:pt x="1103575" y="631745"/>
                    <a:pt x="1103575" y="633335"/>
                  </a:cubicBezTo>
                  <a:cubicBezTo>
                    <a:pt x="1103575" y="636105"/>
                    <a:pt x="1103788" y="637514"/>
                    <a:pt x="1104482" y="638419"/>
                  </a:cubicBezTo>
                  <a:cubicBezTo>
                    <a:pt x="1105176" y="639325"/>
                    <a:pt x="1106607" y="640024"/>
                    <a:pt x="1109454" y="640964"/>
                  </a:cubicBezTo>
                  <a:cubicBezTo>
                    <a:pt x="1111335" y="641584"/>
                    <a:pt x="1113215" y="642512"/>
                    <a:pt x="1114779" y="643529"/>
                  </a:cubicBezTo>
                  <a:cubicBezTo>
                    <a:pt x="1116342" y="644547"/>
                    <a:pt x="1117591" y="645597"/>
                    <a:pt x="1118219" y="646770"/>
                  </a:cubicBezTo>
                  <a:cubicBezTo>
                    <a:pt x="1118415" y="647136"/>
                    <a:pt x="1118471" y="647452"/>
                    <a:pt x="1118557" y="647914"/>
                  </a:cubicBezTo>
                  <a:cubicBezTo>
                    <a:pt x="1118642" y="648375"/>
                    <a:pt x="1118720" y="648950"/>
                    <a:pt x="1118796" y="649641"/>
                  </a:cubicBezTo>
                  <a:cubicBezTo>
                    <a:pt x="1118947" y="651025"/>
                    <a:pt x="1119083" y="652876"/>
                    <a:pt x="1119213" y="655147"/>
                  </a:cubicBezTo>
                  <a:cubicBezTo>
                    <a:pt x="1119474" y="659688"/>
                    <a:pt x="1119697" y="665893"/>
                    <a:pt x="1119881" y="673210"/>
                  </a:cubicBezTo>
                  <a:cubicBezTo>
                    <a:pt x="1120250" y="687844"/>
                    <a:pt x="1120466" y="706932"/>
                    <a:pt x="1120516" y="726020"/>
                  </a:cubicBezTo>
                  <a:cubicBezTo>
                    <a:pt x="1120567" y="745107"/>
                    <a:pt x="1120451" y="764191"/>
                    <a:pt x="1120161" y="778819"/>
                  </a:cubicBezTo>
                  <a:cubicBezTo>
                    <a:pt x="1120016" y="786133"/>
                    <a:pt x="1119824" y="792331"/>
                    <a:pt x="1119587" y="796867"/>
                  </a:cubicBezTo>
                  <a:cubicBezTo>
                    <a:pt x="1119468" y="799136"/>
                    <a:pt x="1119339" y="800989"/>
                    <a:pt x="1119196" y="802369"/>
                  </a:cubicBezTo>
                  <a:cubicBezTo>
                    <a:pt x="1119123" y="803060"/>
                    <a:pt x="1119051" y="803629"/>
                    <a:pt x="1118967" y="804090"/>
                  </a:cubicBezTo>
                  <a:cubicBezTo>
                    <a:pt x="1118883" y="804550"/>
                    <a:pt x="1118829" y="804865"/>
                    <a:pt x="1118633" y="805233"/>
                  </a:cubicBezTo>
                  <a:cubicBezTo>
                    <a:pt x="1117921" y="806563"/>
                    <a:pt x="1116572" y="807836"/>
                    <a:pt x="1114931" y="809000"/>
                  </a:cubicBezTo>
                  <a:cubicBezTo>
                    <a:pt x="1113290" y="810164"/>
                    <a:pt x="1111356" y="811189"/>
                    <a:pt x="1109454" y="811816"/>
                  </a:cubicBezTo>
                  <a:cubicBezTo>
                    <a:pt x="1106652" y="812741"/>
                    <a:pt x="1105210" y="813450"/>
                    <a:pt x="1104504" y="814339"/>
                  </a:cubicBezTo>
                  <a:cubicBezTo>
                    <a:pt x="1103798" y="815227"/>
                    <a:pt x="1103575" y="816548"/>
                    <a:pt x="1103575" y="819133"/>
                  </a:cubicBezTo>
                  <a:cubicBezTo>
                    <a:pt x="1103575" y="820745"/>
                    <a:pt x="1103712" y="822358"/>
                    <a:pt x="1103927" y="823615"/>
                  </a:cubicBezTo>
                  <a:cubicBezTo>
                    <a:pt x="1104035" y="824244"/>
                    <a:pt x="1104159" y="824784"/>
                    <a:pt x="1104286" y="825176"/>
                  </a:cubicBezTo>
                  <a:cubicBezTo>
                    <a:pt x="1104388" y="825490"/>
                    <a:pt x="1104466" y="825598"/>
                    <a:pt x="1104490" y="825648"/>
                  </a:cubicBezTo>
                  <a:cubicBezTo>
                    <a:pt x="1104634" y="825677"/>
                    <a:pt x="1104843" y="825714"/>
                    <a:pt x="1105132" y="825749"/>
                  </a:cubicBezTo>
                  <a:cubicBezTo>
                    <a:pt x="1105759" y="825826"/>
                    <a:pt x="1106682" y="825904"/>
                    <a:pt x="1107846" y="825978"/>
                  </a:cubicBezTo>
                  <a:cubicBezTo>
                    <a:pt x="1110177" y="826125"/>
                    <a:pt x="1113487" y="826258"/>
                    <a:pt x="1117522" y="826370"/>
                  </a:cubicBezTo>
                  <a:cubicBezTo>
                    <a:pt x="1125593" y="826594"/>
                    <a:pt x="1136564" y="826733"/>
                    <a:pt x="1148480" y="826733"/>
                  </a:cubicBezTo>
                  <a:cubicBezTo>
                    <a:pt x="1170159" y="826733"/>
                    <a:pt x="1181070" y="826864"/>
                    <a:pt x="1186269" y="825862"/>
                  </a:cubicBezTo>
                  <a:cubicBezTo>
                    <a:pt x="1189912" y="825159"/>
                    <a:pt x="1190910" y="821493"/>
                    <a:pt x="1190910" y="820603"/>
                  </a:cubicBezTo>
                  <a:cubicBezTo>
                    <a:pt x="1190910" y="817425"/>
                    <a:pt x="1190719" y="815814"/>
                    <a:pt x="1190017" y="814818"/>
                  </a:cubicBezTo>
                  <a:cubicBezTo>
                    <a:pt x="1189316" y="813822"/>
                    <a:pt x="1187855" y="813088"/>
                    <a:pt x="1184849" y="812002"/>
                  </a:cubicBezTo>
                  <a:cubicBezTo>
                    <a:pt x="1181858" y="810920"/>
                    <a:pt x="1179403" y="809950"/>
                    <a:pt x="1177547" y="807704"/>
                  </a:cubicBezTo>
                  <a:cubicBezTo>
                    <a:pt x="1175692" y="805459"/>
                    <a:pt x="1174547" y="802103"/>
                    <a:pt x="1173805" y="796410"/>
                  </a:cubicBezTo>
                  <a:cubicBezTo>
                    <a:pt x="1172323" y="785025"/>
                    <a:pt x="1172434" y="764038"/>
                    <a:pt x="1172731" y="722772"/>
                  </a:cubicBezTo>
                  <a:cubicBezTo>
                    <a:pt x="1172979" y="688329"/>
                    <a:pt x="1173160" y="670001"/>
                    <a:pt x="1173700" y="659767"/>
                  </a:cubicBezTo>
                  <a:cubicBezTo>
                    <a:pt x="1173970" y="654650"/>
                    <a:pt x="1174324" y="651556"/>
                    <a:pt x="1174851" y="649431"/>
                  </a:cubicBezTo>
                  <a:cubicBezTo>
                    <a:pt x="1175377" y="647306"/>
                    <a:pt x="1176143" y="646112"/>
                    <a:pt x="1177036" y="645126"/>
                  </a:cubicBezTo>
                  <a:cubicBezTo>
                    <a:pt x="1178079" y="643974"/>
                    <a:pt x="1179355" y="642949"/>
                    <a:pt x="1180614" y="642187"/>
                  </a:cubicBezTo>
                  <a:cubicBezTo>
                    <a:pt x="1181873" y="641424"/>
                    <a:pt x="1183075" y="640895"/>
                    <a:pt x="1184222" y="640884"/>
                  </a:cubicBezTo>
                  <a:cubicBezTo>
                    <a:pt x="1186479" y="640862"/>
                    <a:pt x="1187924" y="640350"/>
                    <a:pt x="1189070" y="639156"/>
                  </a:cubicBezTo>
                  <a:cubicBezTo>
                    <a:pt x="1190217" y="637963"/>
                    <a:pt x="1191096" y="635947"/>
                    <a:pt x="1191774" y="632819"/>
                  </a:cubicBezTo>
                  <a:cubicBezTo>
                    <a:pt x="1191938" y="632065"/>
                    <a:pt x="1192068" y="631434"/>
                    <a:pt x="1192097" y="630965"/>
                  </a:cubicBezTo>
                  <a:cubicBezTo>
                    <a:pt x="1192127" y="630496"/>
                    <a:pt x="1192069" y="630227"/>
                    <a:pt x="1191937" y="630014"/>
                  </a:cubicBezTo>
                  <a:cubicBezTo>
                    <a:pt x="1191672" y="629589"/>
                    <a:pt x="1190684" y="629015"/>
                    <a:pt x="1187996" y="628649"/>
                  </a:cubicBezTo>
                  <a:cubicBezTo>
                    <a:pt x="1182619" y="627918"/>
                    <a:pt x="1171157" y="627905"/>
                    <a:pt x="1148320" y="627905"/>
                  </a:cubicBezTo>
                  <a:close/>
                  <a:moveTo>
                    <a:pt x="1297056" y="627905"/>
                  </a:moveTo>
                  <a:cubicBezTo>
                    <a:pt x="1258650" y="627905"/>
                    <a:pt x="1239398" y="627939"/>
                    <a:pt x="1229889" y="630032"/>
                  </a:cubicBezTo>
                  <a:cubicBezTo>
                    <a:pt x="1225134" y="631079"/>
                    <a:pt x="1222944" y="632540"/>
                    <a:pt x="1221719" y="634688"/>
                  </a:cubicBezTo>
                  <a:cubicBezTo>
                    <a:pt x="1220495" y="636837"/>
                    <a:pt x="1220224" y="639936"/>
                    <a:pt x="1219908" y="644234"/>
                  </a:cubicBezTo>
                  <a:cubicBezTo>
                    <a:pt x="1219214" y="653693"/>
                    <a:pt x="1218134" y="667123"/>
                    <a:pt x="1217506" y="674099"/>
                  </a:cubicBezTo>
                  <a:cubicBezTo>
                    <a:pt x="1217221" y="677265"/>
                    <a:pt x="1217009" y="679634"/>
                    <a:pt x="1216976" y="681347"/>
                  </a:cubicBezTo>
                  <a:cubicBezTo>
                    <a:pt x="1216943" y="683059"/>
                    <a:pt x="1217128" y="684085"/>
                    <a:pt x="1217401" y="684559"/>
                  </a:cubicBezTo>
                  <a:cubicBezTo>
                    <a:pt x="1217674" y="685032"/>
                    <a:pt x="1217994" y="685209"/>
                    <a:pt x="1218972" y="685310"/>
                  </a:cubicBezTo>
                  <a:cubicBezTo>
                    <a:pt x="1219950" y="685411"/>
                    <a:pt x="1221456" y="685316"/>
                    <a:pt x="1223483" y="685168"/>
                  </a:cubicBezTo>
                  <a:cubicBezTo>
                    <a:pt x="1227127" y="684906"/>
                    <a:pt x="1229061" y="684571"/>
                    <a:pt x="1230023" y="683931"/>
                  </a:cubicBezTo>
                  <a:cubicBezTo>
                    <a:pt x="1230505" y="683611"/>
                    <a:pt x="1230815" y="683228"/>
                    <a:pt x="1231108" y="682570"/>
                  </a:cubicBezTo>
                  <a:cubicBezTo>
                    <a:pt x="1231402" y="681912"/>
                    <a:pt x="1231647" y="680984"/>
                    <a:pt x="1231903" y="679746"/>
                  </a:cubicBezTo>
                  <a:cubicBezTo>
                    <a:pt x="1232820" y="675325"/>
                    <a:pt x="1234987" y="670122"/>
                    <a:pt x="1237623" y="665440"/>
                  </a:cubicBezTo>
                  <a:cubicBezTo>
                    <a:pt x="1240259" y="660757"/>
                    <a:pt x="1243332" y="656615"/>
                    <a:pt x="1246246" y="654323"/>
                  </a:cubicBezTo>
                  <a:cubicBezTo>
                    <a:pt x="1249117" y="652065"/>
                    <a:pt x="1254352" y="649471"/>
                    <a:pt x="1258230" y="648360"/>
                  </a:cubicBezTo>
                  <a:cubicBezTo>
                    <a:pt x="1260402" y="647738"/>
                    <a:pt x="1264533" y="647166"/>
                    <a:pt x="1269655" y="646633"/>
                  </a:cubicBezTo>
                  <a:cubicBezTo>
                    <a:pt x="1274777" y="646099"/>
                    <a:pt x="1280838" y="645628"/>
                    <a:pt x="1286651" y="645282"/>
                  </a:cubicBezTo>
                  <a:cubicBezTo>
                    <a:pt x="1292464" y="644937"/>
                    <a:pt x="1298023" y="644717"/>
                    <a:pt x="1302152" y="644702"/>
                  </a:cubicBezTo>
                  <a:cubicBezTo>
                    <a:pt x="1304217" y="644694"/>
                    <a:pt x="1305921" y="644737"/>
                    <a:pt x="1307150" y="644843"/>
                  </a:cubicBezTo>
                  <a:cubicBezTo>
                    <a:pt x="1307764" y="644896"/>
                    <a:pt x="1308253" y="644958"/>
                    <a:pt x="1308663" y="645065"/>
                  </a:cubicBezTo>
                  <a:cubicBezTo>
                    <a:pt x="1308868" y="645118"/>
                    <a:pt x="1309051" y="645175"/>
                    <a:pt x="1309265" y="645304"/>
                  </a:cubicBezTo>
                  <a:cubicBezTo>
                    <a:pt x="1309479" y="645434"/>
                    <a:pt x="1309835" y="645752"/>
                    <a:pt x="1309835" y="646259"/>
                  </a:cubicBezTo>
                  <a:cubicBezTo>
                    <a:pt x="1309835" y="646672"/>
                    <a:pt x="1309766" y="646642"/>
                    <a:pt x="1309726" y="646741"/>
                  </a:cubicBezTo>
                  <a:cubicBezTo>
                    <a:pt x="1309685" y="646841"/>
                    <a:pt x="1309640" y="646943"/>
                    <a:pt x="1309581" y="647064"/>
                  </a:cubicBezTo>
                  <a:cubicBezTo>
                    <a:pt x="1309464" y="647308"/>
                    <a:pt x="1309300" y="647621"/>
                    <a:pt x="1309087" y="648019"/>
                  </a:cubicBezTo>
                  <a:cubicBezTo>
                    <a:pt x="1308662" y="648815"/>
                    <a:pt x="1308040" y="649933"/>
                    <a:pt x="1307243" y="651343"/>
                  </a:cubicBezTo>
                  <a:cubicBezTo>
                    <a:pt x="1305650" y="654165"/>
                    <a:pt x="1303350" y="658157"/>
                    <a:pt x="1300511" y="663026"/>
                  </a:cubicBezTo>
                  <a:cubicBezTo>
                    <a:pt x="1294834" y="672765"/>
                    <a:pt x="1287006" y="686017"/>
                    <a:pt x="1278394" y="700441"/>
                  </a:cubicBezTo>
                  <a:cubicBezTo>
                    <a:pt x="1253209" y="742622"/>
                    <a:pt x="1236448" y="770845"/>
                    <a:pt x="1225951" y="788814"/>
                  </a:cubicBezTo>
                  <a:cubicBezTo>
                    <a:pt x="1220702" y="797798"/>
                    <a:pt x="1217019" y="804219"/>
                    <a:pt x="1214635" y="808532"/>
                  </a:cubicBezTo>
                  <a:cubicBezTo>
                    <a:pt x="1213442" y="810688"/>
                    <a:pt x="1212571" y="812319"/>
                    <a:pt x="1212000" y="813468"/>
                  </a:cubicBezTo>
                  <a:cubicBezTo>
                    <a:pt x="1211714" y="814042"/>
                    <a:pt x="1211503" y="814500"/>
                    <a:pt x="1211365" y="814829"/>
                  </a:cubicBezTo>
                  <a:cubicBezTo>
                    <a:pt x="1211253" y="815096"/>
                    <a:pt x="1211194" y="815308"/>
                    <a:pt x="1211179" y="815344"/>
                  </a:cubicBezTo>
                  <a:lnTo>
                    <a:pt x="1211179" y="815348"/>
                  </a:lnTo>
                  <a:cubicBezTo>
                    <a:pt x="1211050" y="816378"/>
                    <a:pt x="1211008" y="819741"/>
                    <a:pt x="1211129" y="822512"/>
                  </a:cubicBezTo>
                  <a:cubicBezTo>
                    <a:pt x="1211156" y="823151"/>
                    <a:pt x="1211194" y="823620"/>
                    <a:pt x="1211303" y="823920"/>
                  </a:cubicBezTo>
                  <a:cubicBezTo>
                    <a:pt x="1211413" y="824220"/>
                    <a:pt x="1211543" y="824417"/>
                    <a:pt x="1212040" y="824693"/>
                  </a:cubicBezTo>
                  <a:cubicBezTo>
                    <a:pt x="1213033" y="825246"/>
                    <a:pt x="1215523" y="825777"/>
                    <a:pt x="1220543" y="826094"/>
                  </a:cubicBezTo>
                  <a:cubicBezTo>
                    <a:pt x="1230584" y="826727"/>
                    <a:pt x="1250783" y="826733"/>
                    <a:pt x="1291144" y="826733"/>
                  </a:cubicBezTo>
                  <a:cubicBezTo>
                    <a:pt x="1313338" y="826733"/>
                    <a:pt x="1333618" y="826564"/>
                    <a:pt x="1348407" y="826294"/>
                  </a:cubicBezTo>
                  <a:cubicBezTo>
                    <a:pt x="1355802" y="826159"/>
                    <a:pt x="1361825" y="826000"/>
                    <a:pt x="1366020" y="825822"/>
                  </a:cubicBezTo>
                  <a:cubicBezTo>
                    <a:pt x="1368118" y="825733"/>
                    <a:pt x="1369762" y="825641"/>
                    <a:pt x="1370876" y="825546"/>
                  </a:cubicBezTo>
                  <a:cubicBezTo>
                    <a:pt x="1371414" y="825500"/>
                    <a:pt x="1371815" y="825454"/>
                    <a:pt x="1372081" y="825412"/>
                  </a:cubicBezTo>
                  <a:cubicBezTo>
                    <a:pt x="1372120" y="825310"/>
                    <a:pt x="1372122" y="825319"/>
                    <a:pt x="1372172" y="825136"/>
                  </a:cubicBezTo>
                  <a:cubicBezTo>
                    <a:pt x="1372273" y="824772"/>
                    <a:pt x="1372393" y="824266"/>
                    <a:pt x="1372524" y="823648"/>
                  </a:cubicBezTo>
                  <a:cubicBezTo>
                    <a:pt x="1372786" y="822413"/>
                    <a:pt x="1373095" y="820726"/>
                    <a:pt x="1373435" y="818719"/>
                  </a:cubicBezTo>
                  <a:cubicBezTo>
                    <a:pt x="1374116" y="814706"/>
                    <a:pt x="1374915" y="809414"/>
                    <a:pt x="1375693" y="803828"/>
                  </a:cubicBezTo>
                  <a:cubicBezTo>
                    <a:pt x="1377247" y="792658"/>
                    <a:pt x="1378720" y="780277"/>
                    <a:pt x="1379021" y="774653"/>
                  </a:cubicBezTo>
                  <a:cubicBezTo>
                    <a:pt x="1379145" y="772330"/>
                    <a:pt x="1379234" y="770600"/>
                    <a:pt x="1379173" y="769368"/>
                  </a:cubicBezTo>
                  <a:cubicBezTo>
                    <a:pt x="1379112" y="768137"/>
                    <a:pt x="1378905" y="767472"/>
                    <a:pt x="1378592" y="767093"/>
                  </a:cubicBezTo>
                  <a:cubicBezTo>
                    <a:pt x="1378280" y="766713"/>
                    <a:pt x="1377746" y="766442"/>
                    <a:pt x="1376640" y="766236"/>
                  </a:cubicBezTo>
                  <a:cubicBezTo>
                    <a:pt x="1375533" y="766030"/>
                    <a:pt x="1373932" y="765922"/>
                    <a:pt x="1371780" y="765783"/>
                  </a:cubicBezTo>
                  <a:cubicBezTo>
                    <a:pt x="1369628" y="765643"/>
                    <a:pt x="1368033" y="765542"/>
                    <a:pt x="1366866" y="765612"/>
                  </a:cubicBezTo>
                  <a:cubicBezTo>
                    <a:pt x="1365699" y="765682"/>
                    <a:pt x="1365013" y="765894"/>
                    <a:pt x="1364442" y="766334"/>
                  </a:cubicBezTo>
                  <a:cubicBezTo>
                    <a:pt x="1363298" y="767213"/>
                    <a:pt x="1362374" y="769529"/>
                    <a:pt x="1360638" y="774453"/>
                  </a:cubicBezTo>
                  <a:cubicBezTo>
                    <a:pt x="1356315" y="786717"/>
                    <a:pt x="1345008" y="798717"/>
                    <a:pt x="1334278" y="802217"/>
                  </a:cubicBezTo>
                  <a:cubicBezTo>
                    <a:pt x="1332020" y="802954"/>
                    <a:pt x="1327310" y="803646"/>
                    <a:pt x="1321271" y="804282"/>
                  </a:cubicBezTo>
                  <a:cubicBezTo>
                    <a:pt x="1315232" y="804918"/>
                    <a:pt x="1307943" y="805460"/>
                    <a:pt x="1300838" y="805756"/>
                  </a:cubicBezTo>
                  <a:cubicBezTo>
                    <a:pt x="1293408" y="806064"/>
                    <a:pt x="1287919" y="806499"/>
                    <a:pt x="1284067" y="806511"/>
                  </a:cubicBezTo>
                  <a:cubicBezTo>
                    <a:pt x="1282141" y="806516"/>
                    <a:pt x="1280626" y="806422"/>
                    <a:pt x="1279418" y="806108"/>
                  </a:cubicBezTo>
                  <a:cubicBezTo>
                    <a:pt x="1278210" y="805793"/>
                    <a:pt x="1277212" y="805170"/>
                    <a:pt x="1276790" y="804141"/>
                  </a:cubicBezTo>
                  <a:cubicBezTo>
                    <a:pt x="1276369" y="803111"/>
                    <a:pt x="1276546" y="801948"/>
                    <a:pt x="1277015" y="800598"/>
                  </a:cubicBezTo>
                  <a:cubicBezTo>
                    <a:pt x="1277485" y="799248"/>
                    <a:pt x="1278286" y="797654"/>
                    <a:pt x="1279396" y="795688"/>
                  </a:cubicBezTo>
                  <a:cubicBezTo>
                    <a:pt x="1281616" y="791755"/>
                    <a:pt x="1285077" y="786350"/>
                    <a:pt x="1289580" y="778870"/>
                  </a:cubicBezTo>
                  <a:cubicBezTo>
                    <a:pt x="1296907" y="766698"/>
                    <a:pt x="1315664" y="734664"/>
                    <a:pt x="1333084" y="704720"/>
                  </a:cubicBezTo>
                  <a:cubicBezTo>
                    <a:pt x="1341795" y="689747"/>
                    <a:pt x="1350175" y="675295"/>
                    <a:pt x="1356624" y="664104"/>
                  </a:cubicBezTo>
                  <a:cubicBezTo>
                    <a:pt x="1363073" y="652913"/>
                    <a:pt x="1367622" y="644920"/>
                    <a:pt x="1368575" y="643080"/>
                  </a:cubicBezTo>
                  <a:cubicBezTo>
                    <a:pt x="1370314" y="639723"/>
                    <a:pt x="1372049" y="634542"/>
                    <a:pt x="1372350" y="631978"/>
                  </a:cubicBezTo>
                  <a:cubicBezTo>
                    <a:pt x="1372424" y="631339"/>
                    <a:pt x="1372458" y="630856"/>
                    <a:pt x="1372404" y="630573"/>
                  </a:cubicBezTo>
                  <a:cubicBezTo>
                    <a:pt x="1372350" y="630290"/>
                    <a:pt x="1372302" y="630162"/>
                    <a:pt x="1371914" y="629912"/>
                  </a:cubicBezTo>
                  <a:cubicBezTo>
                    <a:pt x="1371138" y="629413"/>
                    <a:pt x="1368854" y="628857"/>
                    <a:pt x="1364133" y="628541"/>
                  </a:cubicBezTo>
                  <a:cubicBezTo>
                    <a:pt x="1354689" y="627907"/>
                    <a:pt x="1335462" y="627905"/>
                    <a:pt x="1297056" y="627905"/>
                  </a:cubicBezTo>
                  <a:close/>
                  <a:moveTo>
                    <a:pt x="754375" y="641370"/>
                  </a:moveTo>
                  <a:cubicBezTo>
                    <a:pt x="756443" y="641364"/>
                    <a:pt x="758563" y="641518"/>
                    <a:pt x="760737" y="641834"/>
                  </a:cubicBezTo>
                  <a:cubicBezTo>
                    <a:pt x="777173" y="644226"/>
                    <a:pt x="790038" y="654959"/>
                    <a:pt x="798391" y="672117"/>
                  </a:cubicBezTo>
                  <a:cubicBezTo>
                    <a:pt x="806743" y="689275"/>
                    <a:pt x="810674" y="712865"/>
                    <a:pt x="809482" y="741292"/>
                  </a:cubicBezTo>
                  <a:cubicBezTo>
                    <a:pt x="808740" y="758977"/>
                    <a:pt x="806300" y="773087"/>
                    <a:pt x="802027" y="783845"/>
                  </a:cubicBezTo>
                  <a:cubicBezTo>
                    <a:pt x="797754" y="794603"/>
                    <a:pt x="791611" y="802032"/>
                    <a:pt x="783529" y="806155"/>
                  </a:cubicBezTo>
                  <a:cubicBezTo>
                    <a:pt x="778520" y="808710"/>
                    <a:pt x="771476" y="809959"/>
                    <a:pt x="764315" y="810005"/>
                  </a:cubicBezTo>
                  <a:cubicBezTo>
                    <a:pt x="757154" y="810052"/>
                    <a:pt x="749887" y="808888"/>
                    <a:pt x="744452" y="806419"/>
                  </a:cubicBezTo>
                  <a:cubicBezTo>
                    <a:pt x="724028" y="797143"/>
                    <a:pt x="710853" y="769083"/>
                    <a:pt x="708504" y="731093"/>
                  </a:cubicBezTo>
                  <a:cubicBezTo>
                    <a:pt x="706714" y="702156"/>
                    <a:pt x="710977" y="678683"/>
                    <a:pt x="720092" y="662957"/>
                  </a:cubicBezTo>
                  <a:cubicBezTo>
                    <a:pt x="728068" y="649197"/>
                    <a:pt x="739895" y="641407"/>
                    <a:pt x="754375" y="641370"/>
                  </a:cubicBezTo>
                  <a:close/>
                  <a:moveTo>
                    <a:pt x="199930" y="769034"/>
                  </a:moveTo>
                  <a:cubicBezTo>
                    <a:pt x="199997" y="773408"/>
                    <a:pt x="199967" y="781985"/>
                    <a:pt x="200065" y="785311"/>
                  </a:cubicBezTo>
                  <a:cubicBezTo>
                    <a:pt x="200246" y="791491"/>
                    <a:pt x="200482" y="795961"/>
                    <a:pt x="200783" y="799052"/>
                  </a:cubicBezTo>
                  <a:cubicBezTo>
                    <a:pt x="200794" y="799162"/>
                    <a:pt x="200808" y="799206"/>
                    <a:pt x="200819" y="799313"/>
                  </a:cubicBezTo>
                  <a:cubicBezTo>
                    <a:pt x="200204" y="797255"/>
                    <a:pt x="200243" y="777342"/>
                    <a:pt x="199930" y="769034"/>
                  </a:cubicBezTo>
                  <a:close/>
                  <a:moveTo>
                    <a:pt x="701928" y="817794"/>
                  </a:moveTo>
                  <a:cubicBezTo>
                    <a:pt x="701974" y="817820"/>
                    <a:pt x="702066" y="817387"/>
                    <a:pt x="702112" y="817413"/>
                  </a:cubicBezTo>
                  <a:cubicBezTo>
                    <a:pt x="702066" y="817387"/>
                    <a:pt x="701981" y="817802"/>
                    <a:pt x="701928" y="817794"/>
                  </a:cubicBezTo>
                  <a:close/>
                  <a:moveTo>
                    <a:pt x="1121736" y="873496"/>
                  </a:moveTo>
                  <a:cubicBezTo>
                    <a:pt x="1121671" y="873542"/>
                    <a:pt x="1121585" y="873607"/>
                    <a:pt x="1121504" y="873685"/>
                  </a:cubicBezTo>
                  <a:cubicBezTo>
                    <a:pt x="1121276" y="873901"/>
                    <a:pt x="1120964" y="874225"/>
                    <a:pt x="1120589" y="874636"/>
                  </a:cubicBezTo>
                  <a:cubicBezTo>
                    <a:pt x="1119839" y="875457"/>
                    <a:pt x="1118837" y="876627"/>
                    <a:pt x="1117667" y="878047"/>
                  </a:cubicBezTo>
                  <a:cubicBezTo>
                    <a:pt x="1115329" y="880888"/>
                    <a:pt x="1112311" y="884736"/>
                    <a:pt x="1109189" y="888892"/>
                  </a:cubicBezTo>
                  <a:cubicBezTo>
                    <a:pt x="1102880" y="897291"/>
                    <a:pt x="1091663" y="909824"/>
                    <a:pt x="1084133" y="916884"/>
                  </a:cubicBezTo>
                  <a:cubicBezTo>
                    <a:pt x="1080407" y="920377"/>
                    <a:pt x="1076867" y="923808"/>
                    <a:pt x="1074170" y="926513"/>
                  </a:cubicBezTo>
                  <a:cubicBezTo>
                    <a:pt x="1072822" y="927866"/>
                    <a:pt x="1071682" y="929040"/>
                    <a:pt x="1070842" y="929943"/>
                  </a:cubicBezTo>
                  <a:cubicBezTo>
                    <a:pt x="1070002" y="930846"/>
                    <a:pt x="1069419" y="931565"/>
                    <a:pt x="1069358" y="931667"/>
                  </a:cubicBezTo>
                  <a:cubicBezTo>
                    <a:pt x="1069215" y="931904"/>
                    <a:pt x="1069170" y="932603"/>
                    <a:pt x="1069550" y="933543"/>
                  </a:cubicBezTo>
                  <a:cubicBezTo>
                    <a:pt x="1069931" y="934483"/>
                    <a:pt x="1070671" y="935597"/>
                    <a:pt x="1071673" y="936599"/>
                  </a:cubicBezTo>
                  <a:cubicBezTo>
                    <a:pt x="1073738" y="938664"/>
                    <a:pt x="1074763" y="939447"/>
                    <a:pt x="1078043" y="939165"/>
                  </a:cubicBezTo>
                  <a:cubicBezTo>
                    <a:pt x="1081322" y="938883"/>
                    <a:pt x="1086785" y="937284"/>
                    <a:pt x="1096792" y="934127"/>
                  </a:cubicBezTo>
                  <a:cubicBezTo>
                    <a:pt x="1117724" y="927523"/>
                    <a:pt x="1135973" y="917026"/>
                    <a:pt x="1151725" y="902527"/>
                  </a:cubicBezTo>
                  <a:cubicBezTo>
                    <a:pt x="1153868" y="900554"/>
                    <a:pt x="1155819" y="898504"/>
                    <a:pt x="1157216" y="896822"/>
                  </a:cubicBezTo>
                  <a:cubicBezTo>
                    <a:pt x="1157914" y="895980"/>
                    <a:pt x="1158475" y="895231"/>
                    <a:pt x="1158842" y="894648"/>
                  </a:cubicBezTo>
                  <a:cubicBezTo>
                    <a:pt x="1159064" y="894295"/>
                    <a:pt x="1159192" y="893969"/>
                    <a:pt x="1159259" y="893798"/>
                  </a:cubicBezTo>
                  <a:cubicBezTo>
                    <a:pt x="1159237" y="893764"/>
                    <a:pt x="1159209" y="893728"/>
                    <a:pt x="1159172" y="893690"/>
                  </a:cubicBezTo>
                  <a:cubicBezTo>
                    <a:pt x="1158961" y="893470"/>
                    <a:pt x="1158596" y="893154"/>
                    <a:pt x="1158119" y="892786"/>
                  </a:cubicBezTo>
                  <a:cubicBezTo>
                    <a:pt x="1157166" y="892049"/>
                    <a:pt x="1155758" y="891094"/>
                    <a:pt x="1154055" y="890017"/>
                  </a:cubicBezTo>
                  <a:cubicBezTo>
                    <a:pt x="1150647" y="887863"/>
                    <a:pt x="1146050" y="885210"/>
                    <a:pt x="1141374" y="882667"/>
                  </a:cubicBezTo>
                  <a:cubicBezTo>
                    <a:pt x="1136697" y="880125"/>
                    <a:pt x="1131938" y="877690"/>
                    <a:pt x="1128203" y="875960"/>
                  </a:cubicBezTo>
                  <a:cubicBezTo>
                    <a:pt x="1126336" y="875096"/>
                    <a:pt x="1124721" y="874406"/>
                    <a:pt x="1123525" y="873975"/>
                  </a:cubicBezTo>
                  <a:cubicBezTo>
                    <a:pt x="1122927" y="873760"/>
                    <a:pt x="1122432" y="873608"/>
                    <a:pt x="1122088" y="873532"/>
                  </a:cubicBezTo>
                  <a:cubicBezTo>
                    <a:pt x="1121943" y="873500"/>
                    <a:pt x="1121815" y="873496"/>
                    <a:pt x="1121736" y="873496"/>
                  </a:cubicBezTo>
                  <a:close/>
                  <a:moveTo>
                    <a:pt x="626761" y="947523"/>
                  </a:moveTo>
                  <a:cubicBezTo>
                    <a:pt x="626136" y="947563"/>
                    <a:pt x="624180" y="947754"/>
                    <a:pt x="621571" y="948060"/>
                  </a:cubicBezTo>
                  <a:cubicBezTo>
                    <a:pt x="618625" y="948405"/>
                    <a:pt x="614707" y="948893"/>
                    <a:pt x="610302" y="949461"/>
                  </a:cubicBezTo>
                  <a:cubicBezTo>
                    <a:pt x="601492" y="950597"/>
                    <a:pt x="590728" y="952052"/>
                    <a:pt x="581845" y="953337"/>
                  </a:cubicBezTo>
                  <a:cubicBezTo>
                    <a:pt x="574558" y="954391"/>
                    <a:pt x="570878" y="955032"/>
                    <a:pt x="569585" y="955834"/>
                  </a:cubicBezTo>
                  <a:cubicBezTo>
                    <a:pt x="568939" y="956235"/>
                    <a:pt x="568811" y="956496"/>
                    <a:pt x="568754" y="957206"/>
                  </a:cubicBezTo>
                  <a:cubicBezTo>
                    <a:pt x="568698" y="957916"/>
                    <a:pt x="568877" y="959051"/>
                    <a:pt x="569153" y="960614"/>
                  </a:cubicBezTo>
                  <a:cubicBezTo>
                    <a:pt x="569760" y="964052"/>
                    <a:pt x="570763" y="969760"/>
                    <a:pt x="571382" y="973302"/>
                  </a:cubicBezTo>
                  <a:cubicBezTo>
                    <a:pt x="571997" y="976826"/>
                    <a:pt x="571085" y="981843"/>
                    <a:pt x="566308" y="995956"/>
                  </a:cubicBezTo>
                  <a:cubicBezTo>
                    <a:pt x="561531" y="1010069"/>
                    <a:pt x="552832" y="1033334"/>
                    <a:pt x="537665" y="1073275"/>
                  </a:cubicBezTo>
                  <a:cubicBezTo>
                    <a:pt x="533205" y="1085022"/>
                    <a:pt x="523728" y="1110320"/>
                    <a:pt x="516608" y="1129485"/>
                  </a:cubicBezTo>
                  <a:cubicBezTo>
                    <a:pt x="508371" y="1151660"/>
                    <a:pt x="503316" y="1164396"/>
                    <a:pt x="498767" y="1172318"/>
                  </a:cubicBezTo>
                  <a:cubicBezTo>
                    <a:pt x="494217" y="1180241"/>
                    <a:pt x="490035" y="1183367"/>
                    <a:pt x="483999" y="1185917"/>
                  </a:cubicBezTo>
                  <a:cubicBezTo>
                    <a:pt x="479771" y="1187703"/>
                    <a:pt x="477614" y="1188784"/>
                    <a:pt x="476632" y="1189931"/>
                  </a:cubicBezTo>
                  <a:cubicBezTo>
                    <a:pt x="476140" y="1190505"/>
                    <a:pt x="475876" y="1191099"/>
                    <a:pt x="475710" y="1191996"/>
                  </a:cubicBezTo>
                  <a:cubicBezTo>
                    <a:pt x="475542" y="1192893"/>
                    <a:pt x="475503" y="1194078"/>
                    <a:pt x="475503" y="1195644"/>
                  </a:cubicBezTo>
                  <a:cubicBezTo>
                    <a:pt x="475503" y="1197453"/>
                    <a:pt x="475648" y="1199250"/>
                    <a:pt x="475873" y="1200648"/>
                  </a:cubicBezTo>
                  <a:cubicBezTo>
                    <a:pt x="475986" y="1201347"/>
                    <a:pt x="476119" y="1201948"/>
                    <a:pt x="476254" y="1202383"/>
                  </a:cubicBezTo>
                  <a:cubicBezTo>
                    <a:pt x="476367" y="1202748"/>
                    <a:pt x="476468" y="1202892"/>
                    <a:pt x="476483" y="1202931"/>
                  </a:cubicBezTo>
                  <a:cubicBezTo>
                    <a:pt x="476620" y="1202961"/>
                    <a:pt x="476817" y="1202994"/>
                    <a:pt x="477093" y="1203029"/>
                  </a:cubicBezTo>
                  <a:cubicBezTo>
                    <a:pt x="477696" y="1203106"/>
                    <a:pt x="478583" y="1203182"/>
                    <a:pt x="479702" y="1203254"/>
                  </a:cubicBezTo>
                  <a:cubicBezTo>
                    <a:pt x="481940" y="1203398"/>
                    <a:pt x="485116" y="1203524"/>
                    <a:pt x="488982" y="1203624"/>
                  </a:cubicBezTo>
                  <a:cubicBezTo>
                    <a:pt x="496715" y="1203825"/>
                    <a:pt x="507216" y="1203926"/>
                    <a:pt x="518604" y="1203875"/>
                  </a:cubicBezTo>
                  <a:cubicBezTo>
                    <a:pt x="539326" y="1203782"/>
                    <a:pt x="549737" y="1203707"/>
                    <a:pt x="554690" y="1202724"/>
                  </a:cubicBezTo>
                  <a:cubicBezTo>
                    <a:pt x="557167" y="1202233"/>
                    <a:pt x="558124" y="1201596"/>
                    <a:pt x="558596" y="1200772"/>
                  </a:cubicBezTo>
                  <a:cubicBezTo>
                    <a:pt x="559410" y="1199348"/>
                    <a:pt x="559089" y="1194440"/>
                    <a:pt x="558737" y="1191949"/>
                  </a:cubicBezTo>
                  <a:cubicBezTo>
                    <a:pt x="558244" y="1190272"/>
                    <a:pt x="556751" y="1189104"/>
                    <a:pt x="556244" y="1188737"/>
                  </a:cubicBezTo>
                  <a:cubicBezTo>
                    <a:pt x="556244" y="1188737"/>
                    <a:pt x="554107" y="1187490"/>
                    <a:pt x="550881" y="1187224"/>
                  </a:cubicBezTo>
                  <a:cubicBezTo>
                    <a:pt x="547670" y="1186958"/>
                    <a:pt x="544273" y="1184913"/>
                    <a:pt x="541568" y="1181907"/>
                  </a:cubicBezTo>
                  <a:cubicBezTo>
                    <a:pt x="538863" y="1178901"/>
                    <a:pt x="536825" y="1175140"/>
                    <a:pt x="536825" y="1171705"/>
                  </a:cubicBezTo>
                  <a:cubicBezTo>
                    <a:pt x="536825" y="1170033"/>
                    <a:pt x="537491" y="1167136"/>
                    <a:pt x="538512" y="1163372"/>
                  </a:cubicBezTo>
                  <a:cubicBezTo>
                    <a:pt x="539533" y="1159608"/>
                    <a:pt x="540927" y="1155083"/>
                    <a:pt x="542421" y="1150597"/>
                  </a:cubicBezTo>
                  <a:cubicBezTo>
                    <a:pt x="543915" y="1146110"/>
                    <a:pt x="545510" y="1141664"/>
                    <a:pt x="546943" y="1138057"/>
                  </a:cubicBezTo>
                  <a:cubicBezTo>
                    <a:pt x="548376" y="1134451"/>
                    <a:pt x="549560" y="1131763"/>
                    <a:pt x="550561" y="1130450"/>
                  </a:cubicBezTo>
                  <a:cubicBezTo>
                    <a:pt x="551225" y="1129581"/>
                    <a:pt x="552267" y="1129322"/>
                    <a:pt x="553915" y="1129010"/>
                  </a:cubicBezTo>
                  <a:cubicBezTo>
                    <a:pt x="555563" y="1128697"/>
                    <a:pt x="557860" y="1128460"/>
                    <a:pt x="560981" y="1128277"/>
                  </a:cubicBezTo>
                  <a:cubicBezTo>
                    <a:pt x="567225" y="1127909"/>
                    <a:pt x="576762" y="1127761"/>
                    <a:pt x="590745" y="1127761"/>
                  </a:cubicBezTo>
                  <a:cubicBezTo>
                    <a:pt x="609581" y="1127761"/>
                    <a:pt x="619040" y="1127680"/>
                    <a:pt x="625071" y="1130559"/>
                  </a:cubicBezTo>
                  <a:cubicBezTo>
                    <a:pt x="628086" y="1131999"/>
                    <a:pt x="630158" y="1134226"/>
                    <a:pt x="631887" y="1137379"/>
                  </a:cubicBezTo>
                  <a:cubicBezTo>
                    <a:pt x="633615" y="1140532"/>
                    <a:pt x="635057" y="1144620"/>
                    <a:pt x="636979" y="1150034"/>
                  </a:cubicBezTo>
                  <a:cubicBezTo>
                    <a:pt x="641955" y="1164057"/>
                    <a:pt x="644444" y="1171662"/>
                    <a:pt x="643047" y="1177123"/>
                  </a:cubicBezTo>
                  <a:cubicBezTo>
                    <a:pt x="642348" y="1179854"/>
                    <a:pt x="640595" y="1181923"/>
                    <a:pt x="637908" y="1183681"/>
                  </a:cubicBezTo>
                  <a:cubicBezTo>
                    <a:pt x="635221" y="1185440"/>
                    <a:pt x="631580" y="1186966"/>
                    <a:pt x="626817" y="1188813"/>
                  </a:cubicBezTo>
                  <a:cubicBezTo>
                    <a:pt x="624674" y="1189644"/>
                    <a:pt x="623673" y="1190270"/>
                    <a:pt x="623093" y="1191346"/>
                  </a:cubicBezTo>
                  <a:cubicBezTo>
                    <a:pt x="622513" y="1192423"/>
                    <a:pt x="622302" y="1194233"/>
                    <a:pt x="622302" y="1197429"/>
                  </a:cubicBezTo>
                  <a:cubicBezTo>
                    <a:pt x="622302" y="1198410"/>
                    <a:pt x="622829" y="1201260"/>
                    <a:pt x="624436" y="1201973"/>
                  </a:cubicBezTo>
                  <a:cubicBezTo>
                    <a:pt x="625385" y="1202377"/>
                    <a:pt x="626677" y="1202749"/>
                    <a:pt x="628856" y="1203007"/>
                  </a:cubicBezTo>
                  <a:cubicBezTo>
                    <a:pt x="636077" y="1203865"/>
                    <a:pt x="650865" y="1203754"/>
                    <a:pt x="680363" y="1203508"/>
                  </a:cubicBezTo>
                  <a:cubicBezTo>
                    <a:pt x="709862" y="1203263"/>
                    <a:pt x="724647" y="1203127"/>
                    <a:pt x="731936" y="1202107"/>
                  </a:cubicBezTo>
                  <a:cubicBezTo>
                    <a:pt x="733644" y="1201929"/>
                    <a:pt x="735193" y="1201268"/>
                    <a:pt x="736803" y="1200736"/>
                  </a:cubicBezTo>
                  <a:cubicBezTo>
                    <a:pt x="737233" y="1200502"/>
                    <a:pt x="737760" y="1200278"/>
                    <a:pt x="737989" y="1200024"/>
                  </a:cubicBezTo>
                  <a:cubicBezTo>
                    <a:pt x="738740" y="1199192"/>
                    <a:pt x="738860" y="1197997"/>
                    <a:pt x="739002" y="1196036"/>
                  </a:cubicBezTo>
                  <a:cubicBezTo>
                    <a:pt x="739143" y="1194075"/>
                    <a:pt x="739247" y="1192618"/>
                    <a:pt x="739202" y="1191575"/>
                  </a:cubicBezTo>
                  <a:cubicBezTo>
                    <a:pt x="739155" y="1190533"/>
                    <a:pt x="738982" y="1189963"/>
                    <a:pt x="738657" y="1189547"/>
                  </a:cubicBezTo>
                  <a:cubicBezTo>
                    <a:pt x="738332" y="1189130"/>
                    <a:pt x="737754" y="1188761"/>
                    <a:pt x="736668" y="1188371"/>
                  </a:cubicBezTo>
                  <a:cubicBezTo>
                    <a:pt x="735583" y="1187981"/>
                    <a:pt x="734036" y="1187587"/>
                    <a:pt x="731957" y="1187064"/>
                  </a:cubicBezTo>
                  <a:cubicBezTo>
                    <a:pt x="728277" y="1186137"/>
                    <a:pt x="725425" y="1185547"/>
                    <a:pt x="722721" y="1183649"/>
                  </a:cubicBezTo>
                  <a:cubicBezTo>
                    <a:pt x="720016" y="1181751"/>
                    <a:pt x="717589" y="1178633"/>
                    <a:pt x="714588" y="1172841"/>
                  </a:cubicBezTo>
                  <a:cubicBezTo>
                    <a:pt x="708585" y="1161257"/>
                    <a:pt x="700160" y="1138780"/>
                    <a:pt x="682751" y="1092782"/>
                  </a:cubicBezTo>
                  <a:cubicBezTo>
                    <a:pt x="671149" y="1062124"/>
                    <a:pt x="655027" y="1019897"/>
                    <a:pt x="646927" y="998950"/>
                  </a:cubicBezTo>
                  <a:cubicBezTo>
                    <a:pt x="638823" y="977994"/>
                    <a:pt x="631200" y="957817"/>
                    <a:pt x="629902" y="953842"/>
                  </a:cubicBezTo>
                  <a:cubicBezTo>
                    <a:pt x="629292" y="951975"/>
                    <a:pt x="628561" y="950275"/>
                    <a:pt x="627902" y="949084"/>
                  </a:cubicBezTo>
                  <a:cubicBezTo>
                    <a:pt x="627572" y="948488"/>
                    <a:pt x="627257" y="948016"/>
                    <a:pt x="627020" y="947741"/>
                  </a:cubicBezTo>
                  <a:cubicBezTo>
                    <a:pt x="626899" y="947600"/>
                    <a:pt x="626788" y="947544"/>
                    <a:pt x="626755" y="947523"/>
                  </a:cubicBezTo>
                  <a:close/>
                  <a:moveTo>
                    <a:pt x="362889" y="948049"/>
                  </a:moveTo>
                  <a:cubicBezTo>
                    <a:pt x="357853" y="947875"/>
                    <a:pt x="352938" y="947890"/>
                    <a:pt x="348263" y="948122"/>
                  </a:cubicBezTo>
                  <a:cubicBezTo>
                    <a:pt x="307796" y="950127"/>
                    <a:pt x="280543" y="961698"/>
                    <a:pt x="254021" y="988109"/>
                  </a:cubicBezTo>
                  <a:cubicBezTo>
                    <a:pt x="236006" y="1006049"/>
                    <a:pt x="227114" y="1021586"/>
                    <a:pt x="220751" y="1046233"/>
                  </a:cubicBezTo>
                  <a:cubicBezTo>
                    <a:pt x="215964" y="1064776"/>
                    <a:pt x="215511" y="1095882"/>
                    <a:pt x="219757" y="1115110"/>
                  </a:cubicBezTo>
                  <a:cubicBezTo>
                    <a:pt x="230316" y="1162928"/>
                    <a:pt x="267835" y="1197150"/>
                    <a:pt x="320201" y="1206626"/>
                  </a:cubicBezTo>
                  <a:cubicBezTo>
                    <a:pt x="350543" y="1212116"/>
                    <a:pt x="392160" y="1208856"/>
                    <a:pt x="424772" y="1198409"/>
                  </a:cubicBezTo>
                  <a:cubicBezTo>
                    <a:pt x="430957" y="1196428"/>
                    <a:pt x="435617" y="1194682"/>
                    <a:pt x="438912" y="1193103"/>
                  </a:cubicBezTo>
                  <a:cubicBezTo>
                    <a:pt x="442207" y="1191525"/>
                    <a:pt x="444108" y="1190077"/>
                    <a:pt x="444814" y="1188958"/>
                  </a:cubicBezTo>
                  <a:cubicBezTo>
                    <a:pt x="445374" y="1188070"/>
                    <a:pt x="446355" y="1185505"/>
                    <a:pt x="447387" y="1182106"/>
                  </a:cubicBezTo>
                  <a:cubicBezTo>
                    <a:pt x="448418" y="1178708"/>
                    <a:pt x="449560" y="1174412"/>
                    <a:pt x="450675" y="1169767"/>
                  </a:cubicBezTo>
                  <a:cubicBezTo>
                    <a:pt x="452905" y="1160476"/>
                    <a:pt x="455033" y="1149778"/>
                    <a:pt x="456024" y="1142050"/>
                  </a:cubicBezTo>
                  <a:cubicBezTo>
                    <a:pt x="456374" y="1139324"/>
                    <a:pt x="456646" y="1137310"/>
                    <a:pt x="456645" y="1135887"/>
                  </a:cubicBezTo>
                  <a:cubicBezTo>
                    <a:pt x="456644" y="1134464"/>
                    <a:pt x="456416" y="1133745"/>
                    <a:pt x="455868" y="1133198"/>
                  </a:cubicBezTo>
                  <a:cubicBezTo>
                    <a:pt x="455321" y="1132651"/>
                    <a:pt x="454244" y="1132181"/>
                    <a:pt x="452359" y="1131783"/>
                  </a:cubicBezTo>
                  <a:cubicBezTo>
                    <a:pt x="450474" y="1131384"/>
                    <a:pt x="447836" y="1131046"/>
                    <a:pt x="444284" y="1130570"/>
                  </a:cubicBezTo>
                  <a:cubicBezTo>
                    <a:pt x="442084" y="1130276"/>
                    <a:pt x="440451" y="1130062"/>
                    <a:pt x="439239" y="1130059"/>
                  </a:cubicBezTo>
                  <a:cubicBezTo>
                    <a:pt x="438027" y="1130055"/>
                    <a:pt x="437282" y="1130232"/>
                    <a:pt x="436611" y="1130679"/>
                  </a:cubicBezTo>
                  <a:cubicBezTo>
                    <a:pt x="435269" y="1131574"/>
                    <a:pt x="434008" y="1134019"/>
                    <a:pt x="431570" y="1139168"/>
                  </a:cubicBezTo>
                  <a:cubicBezTo>
                    <a:pt x="424662" y="1153758"/>
                    <a:pt x="414234" y="1164855"/>
                    <a:pt x="400355" y="1172380"/>
                  </a:cubicBezTo>
                  <a:cubicBezTo>
                    <a:pt x="394672" y="1175461"/>
                    <a:pt x="391447" y="1177119"/>
                    <a:pt x="387151" y="1177969"/>
                  </a:cubicBezTo>
                  <a:cubicBezTo>
                    <a:pt x="382856" y="1178819"/>
                    <a:pt x="377607" y="1178862"/>
                    <a:pt x="367727" y="1178862"/>
                  </a:cubicBezTo>
                  <a:cubicBezTo>
                    <a:pt x="349346" y="1178862"/>
                    <a:pt x="345842" y="1178281"/>
                    <a:pt x="336098" y="1173716"/>
                  </a:cubicBezTo>
                  <a:cubicBezTo>
                    <a:pt x="315717" y="1164166"/>
                    <a:pt x="299537" y="1142925"/>
                    <a:pt x="292379" y="1116536"/>
                  </a:cubicBezTo>
                  <a:cubicBezTo>
                    <a:pt x="288345" y="1101660"/>
                    <a:pt x="286870" y="1069562"/>
                    <a:pt x="289440" y="1053107"/>
                  </a:cubicBezTo>
                  <a:cubicBezTo>
                    <a:pt x="295988" y="1011171"/>
                    <a:pt x="314255" y="983313"/>
                    <a:pt x="341212" y="974815"/>
                  </a:cubicBezTo>
                  <a:cubicBezTo>
                    <a:pt x="360765" y="968652"/>
                    <a:pt x="378979" y="972300"/>
                    <a:pt x="399110" y="986317"/>
                  </a:cubicBezTo>
                  <a:cubicBezTo>
                    <a:pt x="411313" y="994814"/>
                    <a:pt x="420249" y="1007510"/>
                    <a:pt x="425092" y="1023165"/>
                  </a:cubicBezTo>
                  <a:cubicBezTo>
                    <a:pt x="426064" y="1026307"/>
                    <a:pt x="426778" y="1028635"/>
                    <a:pt x="427538" y="1030235"/>
                  </a:cubicBezTo>
                  <a:cubicBezTo>
                    <a:pt x="428298" y="1031834"/>
                    <a:pt x="429021" y="1032656"/>
                    <a:pt x="430151" y="1033135"/>
                  </a:cubicBezTo>
                  <a:cubicBezTo>
                    <a:pt x="432411" y="1034091"/>
                    <a:pt x="436962" y="1033445"/>
                    <a:pt x="446269" y="1031926"/>
                  </a:cubicBezTo>
                  <a:cubicBezTo>
                    <a:pt x="447824" y="1031672"/>
                    <a:pt x="448944" y="1031468"/>
                    <a:pt x="449619" y="1031168"/>
                  </a:cubicBezTo>
                  <a:cubicBezTo>
                    <a:pt x="450294" y="1030868"/>
                    <a:pt x="450571" y="1030595"/>
                    <a:pt x="450824" y="1029778"/>
                  </a:cubicBezTo>
                  <a:cubicBezTo>
                    <a:pt x="451328" y="1028143"/>
                    <a:pt x="451107" y="1024296"/>
                    <a:pt x="450501" y="1016690"/>
                  </a:cubicBezTo>
                  <a:cubicBezTo>
                    <a:pt x="449520" y="1004391"/>
                    <a:pt x="448373" y="993829"/>
                    <a:pt x="447165" y="985718"/>
                  </a:cubicBezTo>
                  <a:cubicBezTo>
                    <a:pt x="445957" y="977607"/>
                    <a:pt x="444634" y="971875"/>
                    <a:pt x="443522" y="969553"/>
                  </a:cubicBezTo>
                  <a:cubicBezTo>
                    <a:pt x="442332" y="967071"/>
                    <a:pt x="438143" y="964074"/>
                    <a:pt x="431886" y="961354"/>
                  </a:cubicBezTo>
                  <a:cubicBezTo>
                    <a:pt x="425629" y="958634"/>
                    <a:pt x="417358" y="956094"/>
                    <a:pt x="408085" y="953976"/>
                  </a:cubicBezTo>
                  <a:cubicBezTo>
                    <a:pt x="394175" y="950799"/>
                    <a:pt x="377997" y="948572"/>
                    <a:pt x="362889" y="948049"/>
                  </a:cubicBezTo>
                  <a:close/>
                  <a:moveTo>
                    <a:pt x="862096" y="953090"/>
                  </a:moveTo>
                  <a:cubicBezTo>
                    <a:pt x="835833" y="953090"/>
                    <a:pt x="823334" y="953267"/>
                    <a:pt x="808720" y="953421"/>
                  </a:cubicBezTo>
                  <a:cubicBezTo>
                    <a:pt x="797740" y="953746"/>
                    <a:pt x="769305" y="953676"/>
                    <a:pt x="768249" y="954379"/>
                  </a:cubicBezTo>
                  <a:cubicBezTo>
                    <a:pt x="767115" y="954503"/>
                    <a:pt x="766043" y="954633"/>
                    <a:pt x="765473" y="954767"/>
                  </a:cubicBezTo>
                  <a:cubicBezTo>
                    <a:pt x="765146" y="954844"/>
                    <a:pt x="764943" y="954916"/>
                    <a:pt x="764820" y="954970"/>
                  </a:cubicBezTo>
                  <a:cubicBezTo>
                    <a:pt x="764684" y="955404"/>
                    <a:pt x="764528" y="956472"/>
                    <a:pt x="764522" y="957801"/>
                  </a:cubicBezTo>
                  <a:cubicBezTo>
                    <a:pt x="764522" y="959204"/>
                    <a:pt x="764624" y="960853"/>
                    <a:pt x="764849" y="962367"/>
                  </a:cubicBezTo>
                  <a:cubicBezTo>
                    <a:pt x="765201" y="964743"/>
                    <a:pt x="765620" y="965946"/>
                    <a:pt x="766642" y="966864"/>
                  </a:cubicBezTo>
                  <a:cubicBezTo>
                    <a:pt x="767663" y="967781"/>
                    <a:pt x="769520" y="968508"/>
                    <a:pt x="772844" y="969397"/>
                  </a:cubicBezTo>
                  <a:cubicBezTo>
                    <a:pt x="776222" y="970300"/>
                    <a:pt x="778958" y="970773"/>
                    <a:pt x="781079" y="972855"/>
                  </a:cubicBezTo>
                  <a:cubicBezTo>
                    <a:pt x="783200" y="974938"/>
                    <a:pt x="784444" y="978392"/>
                    <a:pt x="785253" y="984890"/>
                  </a:cubicBezTo>
                  <a:cubicBezTo>
                    <a:pt x="786870" y="997886"/>
                    <a:pt x="786752" y="1023479"/>
                    <a:pt x="786752" y="1076476"/>
                  </a:cubicBezTo>
                  <a:cubicBezTo>
                    <a:pt x="786752" y="1113610"/>
                    <a:pt x="786620" y="1137429"/>
                    <a:pt x="786243" y="1152560"/>
                  </a:cubicBezTo>
                  <a:cubicBezTo>
                    <a:pt x="786055" y="1160126"/>
                    <a:pt x="785809" y="1165515"/>
                    <a:pt x="785481" y="1169331"/>
                  </a:cubicBezTo>
                  <a:cubicBezTo>
                    <a:pt x="785154" y="1173147"/>
                    <a:pt x="784778" y="1175360"/>
                    <a:pt x="784197" y="1176739"/>
                  </a:cubicBezTo>
                  <a:cubicBezTo>
                    <a:pt x="783033" y="1179495"/>
                    <a:pt x="781636" y="1181513"/>
                    <a:pt x="779195" y="1183170"/>
                  </a:cubicBezTo>
                  <a:cubicBezTo>
                    <a:pt x="776755" y="1184826"/>
                    <a:pt x="773340" y="1186154"/>
                    <a:pt x="767988" y="1187873"/>
                  </a:cubicBezTo>
                  <a:cubicBezTo>
                    <a:pt x="766977" y="1188198"/>
                    <a:pt x="766470" y="1188654"/>
                    <a:pt x="766032" y="1189928"/>
                  </a:cubicBezTo>
                  <a:cubicBezTo>
                    <a:pt x="765594" y="1191202"/>
                    <a:pt x="765382" y="1193304"/>
                    <a:pt x="765382" y="1196457"/>
                  </a:cubicBezTo>
                  <a:cubicBezTo>
                    <a:pt x="765382" y="1198108"/>
                    <a:pt x="765617" y="1198973"/>
                    <a:pt x="765970" y="1199817"/>
                  </a:cubicBezTo>
                  <a:cubicBezTo>
                    <a:pt x="766953" y="1201731"/>
                    <a:pt x="770515" y="1202665"/>
                    <a:pt x="772245" y="1202902"/>
                  </a:cubicBezTo>
                  <a:cubicBezTo>
                    <a:pt x="779745" y="1203933"/>
                    <a:pt x="795113" y="1203948"/>
                    <a:pt x="825774" y="1203948"/>
                  </a:cubicBezTo>
                  <a:cubicBezTo>
                    <a:pt x="856434" y="1203948"/>
                    <a:pt x="871803" y="1203933"/>
                    <a:pt x="879306" y="1202920"/>
                  </a:cubicBezTo>
                  <a:cubicBezTo>
                    <a:pt x="883057" y="1202414"/>
                    <a:pt x="884717" y="1201647"/>
                    <a:pt x="885418" y="1200797"/>
                  </a:cubicBezTo>
                  <a:cubicBezTo>
                    <a:pt x="886118" y="1199947"/>
                    <a:pt x="886165" y="1198673"/>
                    <a:pt x="886165" y="1196605"/>
                  </a:cubicBezTo>
                  <a:cubicBezTo>
                    <a:pt x="886165" y="1194538"/>
                    <a:pt x="886165" y="1193009"/>
                    <a:pt x="885994" y="1191945"/>
                  </a:cubicBezTo>
                  <a:cubicBezTo>
                    <a:pt x="885831" y="1190882"/>
                    <a:pt x="885576" y="1190355"/>
                    <a:pt x="885054" y="1189924"/>
                  </a:cubicBezTo>
                  <a:cubicBezTo>
                    <a:pt x="884011" y="1189061"/>
                    <a:pt x="881198" y="1188605"/>
                    <a:pt x="875408" y="1187950"/>
                  </a:cubicBezTo>
                  <a:cubicBezTo>
                    <a:pt x="866198" y="1186907"/>
                    <a:pt x="862310" y="1185410"/>
                    <a:pt x="858132" y="1181232"/>
                  </a:cubicBezTo>
                  <a:cubicBezTo>
                    <a:pt x="855561" y="1178660"/>
                    <a:pt x="854023" y="1176934"/>
                    <a:pt x="853367" y="1170910"/>
                  </a:cubicBezTo>
                  <a:cubicBezTo>
                    <a:pt x="852712" y="1164886"/>
                    <a:pt x="852717" y="1154375"/>
                    <a:pt x="852717" y="1133321"/>
                  </a:cubicBezTo>
                  <a:cubicBezTo>
                    <a:pt x="852717" y="1112267"/>
                    <a:pt x="852580" y="1101764"/>
                    <a:pt x="855599" y="1096117"/>
                  </a:cubicBezTo>
                  <a:cubicBezTo>
                    <a:pt x="857109" y="1093294"/>
                    <a:pt x="859551" y="1091823"/>
                    <a:pt x="862836" y="1091221"/>
                  </a:cubicBezTo>
                  <a:cubicBezTo>
                    <a:pt x="866121" y="1090620"/>
                    <a:pt x="870309" y="1090751"/>
                    <a:pt x="875854" y="1090906"/>
                  </a:cubicBezTo>
                  <a:cubicBezTo>
                    <a:pt x="886685" y="1091209"/>
                    <a:pt x="892268" y="1091381"/>
                    <a:pt x="896004" y="1092198"/>
                  </a:cubicBezTo>
                  <a:cubicBezTo>
                    <a:pt x="899740" y="1093015"/>
                    <a:pt x="901567" y="1094577"/>
                    <a:pt x="904366" y="1097261"/>
                  </a:cubicBezTo>
                  <a:cubicBezTo>
                    <a:pt x="909456" y="1102141"/>
                    <a:pt x="913115" y="1110667"/>
                    <a:pt x="916756" y="1125511"/>
                  </a:cubicBezTo>
                  <a:lnTo>
                    <a:pt x="916756" y="1125511"/>
                  </a:lnTo>
                  <a:lnTo>
                    <a:pt x="916756" y="1125511"/>
                  </a:lnTo>
                  <a:cubicBezTo>
                    <a:pt x="916786" y="1125528"/>
                    <a:pt x="916888" y="1125628"/>
                    <a:pt x="917119" y="1125711"/>
                  </a:cubicBezTo>
                  <a:cubicBezTo>
                    <a:pt x="917539" y="1125862"/>
                    <a:pt x="918230" y="1126010"/>
                    <a:pt x="919086" y="1126114"/>
                  </a:cubicBezTo>
                  <a:cubicBezTo>
                    <a:pt x="920799" y="1126321"/>
                    <a:pt x="923196" y="1126371"/>
                    <a:pt x="925841" y="1126186"/>
                  </a:cubicBezTo>
                  <a:cubicBezTo>
                    <a:pt x="929236" y="1125948"/>
                    <a:pt x="932540" y="1123756"/>
                    <a:pt x="933295" y="1120782"/>
                  </a:cubicBezTo>
                  <a:cubicBezTo>
                    <a:pt x="934379" y="1115359"/>
                    <a:pt x="934288" y="1104137"/>
                    <a:pt x="934039" y="1081796"/>
                  </a:cubicBezTo>
                  <a:cubicBezTo>
                    <a:pt x="933790" y="1059455"/>
                    <a:pt x="933635" y="1048235"/>
                    <a:pt x="932464" y="1042890"/>
                  </a:cubicBezTo>
                  <a:cubicBezTo>
                    <a:pt x="931879" y="1040218"/>
                    <a:pt x="931137" y="1039164"/>
                    <a:pt x="930123" y="1038626"/>
                  </a:cubicBezTo>
                  <a:cubicBezTo>
                    <a:pt x="929109" y="1038087"/>
                    <a:pt x="927503" y="1038034"/>
                    <a:pt x="925180" y="1038034"/>
                  </a:cubicBezTo>
                  <a:cubicBezTo>
                    <a:pt x="920625" y="1038035"/>
                    <a:pt x="918370" y="1038176"/>
                    <a:pt x="917460" y="1038731"/>
                  </a:cubicBezTo>
                  <a:cubicBezTo>
                    <a:pt x="917006" y="1039008"/>
                    <a:pt x="916749" y="1039358"/>
                    <a:pt x="916484" y="1040121"/>
                  </a:cubicBezTo>
                  <a:cubicBezTo>
                    <a:pt x="916220" y="1040884"/>
                    <a:pt x="916011" y="1042023"/>
                    <a:pt x="915755" y="1043565"/>
                  </a:cubicBezTo>
                  <a:cubicBezTo>
                    <a:pt x="914441" y="1051456"/>
                    <a:pt x="911716" y="1056644"/>
                    <a:pt x="906271" y="1061574"/>
                  </a:cubicBezTo>
                  <a:cubicBezTo>
                    <a:pt x="904403" y="1063265"/>
                    <a:pt x="902300" y="1064336"/>
                    <a:pt x="898225" y="1064967"/>
                  </a:cubicBezTo>
                  <a:cubicBezTo>
                    <a:pt x="894151" y="1065599"/>
                    <a:pt x="888015" y="1065879"/>
                    <a:pt x="877629" y="1066161"/>
                  </a:cubicBezTo>
                  <a:cubicBezTo>
                    <a:pt x="871638" y="1066324"/>
                    <a:pt x="867115" y="1066461"/>
                    <a:pt x="863584" y="1065831"/>
                  </a:cubicBezTo>
                  <a:cubicBezTo>
                    <a:pt x="860052" y="1065201"/>
                    <a:pt x="857446" y="1063672"/>
                    <a:pt x="855820" y="1060710"/>
                  </a:cubicBezTo>
                  <a:cubicBezTo>
                    <a:pt x="852570" y="1054787"/>
                    <a:pt x="852708" y="1043724"/>
                    <a:pt x="852707" y="1021564"/>
                  </a:cubicBezTo>
                  <a:cubicBezTo>
                    <a:pt x="852705" y="999405"/>
                    <a:pt x="852552" y="988320"/>
                    <a:pt x="856151" y="982375"/>
                  </a:cubicBezTo>
                  <a:cubicBezTo>
                    <a:pt x="857950" y="979403"/>
                    <a:pt x="860783" y="977899"/>
                    <a:pt x="864654" y="977261"/>
                  </a:cubicBezTo>
                  <a:cubicBezTo>
                    <a:pt x="868526" y="976625"/>
                    <a:pt x="873516" y="976742"/>
                    <a:pt x="880137" y="976884"/>
                  </a:cubicBezTo>
                  <a:cubicBezTo>
                    <a:pt x="887435" y="977040"/>
                    <a:pt x="894841" y="977386"/>
                    <a:pt x="900907" y="977817"/>
                  </a:cubicBezTo>
                  <a:cubicBezTo>
                    <a:pt x="906973" y="978248"/>
                    <a:pt x="911613" y="978735"/>
                    <a:pt x="913719" y="979287"/>
                  </a:cubicBezTo>
                  <a:cubicBezTo>
                    <a:pt x="927135" y="982804"/>
                    <a:pt x="936832" y="994529"/>
                    <a:pt x="941748" y="1012785"/>
                  </a:cubicBezTo>
                  <a:cubicBezTo>
                    <a:pt x="942279" y="1014757"/>
                    <a:pt x="942680" y="1016217"/>
                    <a:pt x="943101" y="1017231"/>
                  </a:cubicBezTo>
                  <a:cubicBezTo>
                    <a:pt x="943523" y="1018245"/>
                    <a:pt x="943919" y="1018771"/>
                    <a:pt x="944506" y="1019140"/>
                  </a:cubicBezTo>
                  <a:cubicBezTo>
                    <a:pt x="945681" y="1019879"/>
                    <a:pt x="948183" y="1019986"/>
                    <a:pt x="953391" y="1019986"/>
                  </a:cubicBezTo>
                  <a:cubicBezTo>
                    <a:pt x="955994" y="1019986"/>
                    <a:pt x="957884" y="1019950"/>
                    <a:pt x="959078" y="1019525"/>
                  </a:cubicBezTo>
                  <a:cubicBezTo>
                    <a:pt x="960271" y="1019099"/>
                    <a:pt x="960918" y="1018432"/>
                    <a:pt x="961437" y="1016549"/>
                  </a:cubicBezTo>
                  <a:cubicBezTo>
                    <a:pt x="962473" y="1012782"/>
                    <a:pt x="962201" y="1004482"/>
                    <a:pt x="961528" y="988012"/>
                  </a:cubicBezTo>
                  <a:cubicBezTo>
                    <a:pt x="961158" y="978959"/>
                    <a:pt x="960723" y="970565"/>
                    <a:pt x="960319" y="964345"/>
                  </a:cubicBezTo>
                  <a:cubicBezTo>
                    <a:pt x="960117" y="961235"/>
                    <a:pt x="959922" y="958668"/>
                    <a:pt x="959749" y="956839"/>
                  </a:cubicBezTo>
                  <a:cubicBezTo>
                    <a:pt x="959662" y="955925"/>
                    <a:pt x="959582" y="955196"/>
                    <a:pt x="959510" y="954687"/>
                  </a:cubicBezTo>
                  <a:cubicBezTo>
                    <a:pt x="959489" y="954547"/>
                    <a:pt x="959474" y="954472"/>
                    <a:pt x="959456" y="954368"/>
                  </a:cubicBezTo>
                  <a:cubicBezTo>
                    <a:pt x="959128" y="954326"/>
                    <a:pt x="958643" y="954278"/>
                    <a:pt x="957997" y="954234"/>
                  </a:cubicBezTo>
                  <a:cubicBezTo>
                    <a:pt x="956659" y="954142"/>
                    <a:pt x="954692" y="954054"/>
                    <a:pt x="952175" y="953969"/>
                  </a:cubicBezTo>
                  <a:cubicBezTo>
                    <a:pt x="947142" y="953797"/>
                    <a:pt x="939907" y="953641"/>
                    <a:pt x="931017" y="953511"/>
                  </a:cubicBezTo>
                  <a:cubicBezTo>
                    <a:pt x="913237" y="953251"/>
                    <a:pt x="888828" y="953090"/>
                    <a:pt x="862089" y="953090"/>
                  </a:cubicBezTo>
                  <a:close/>
                  <a:moveTo>
                    <a:pt x="1027614" y="953090"/>
                  </a:moveTo>
                  <a:cubicBezTo>
                    <a:pt x="1014079" y="953168"/>
                    <a:pt x="1005735" y="953403"/>
                    <a:pt x="1000662" y="954027"/>
                  </a:cubicBezTo>
                  <a:cubicBezTo>
                    <a:pt x="998126" y="954339"/>
                    <a:pt x="996419" y="954753"/>
                    <a:pt x="995342" y="955235"/>
                  </a:cubicBezTo>
                  <a:cubicBezTo>
                    <a:pt x="994264" y="955717"/>
                    <a:pt x="993835" y="956192"/>
                    <a:pt x="993574" y="956810"/>
                  </a:cubicBezTo>
                  <a:cubicBezTo>
                    <a:pt x="993053" y="958046"/>
                    <a:pt x="993491" y="960359"/>
                    <a:pt x="993320" y="963684"/>
                  </a:cubicBezTo>
                  <a:cubicBezTo>
                    <a:pt x="993246" y="965159"/>
                    <a:pt x="993454" y="965845"/>
                    <a:pt x="994602" y="966729"/>
                  </a:cubicBezTo>
                  <a:cubicBezTo>
                    <a:pt x="995748" y="967614"/>
                    <a:pt x="997983" y="968543"/>
                    <a:pt x="1001704" y="969720"/>
                  </a:cubicBezTo>
                  <a:cubicBezTo>
                    <a:pt x="1005791" y="971013"/>
                    <a:pt x="1008995" y="971734"/>
                    <a:pt x="1011478" y="973995"/>
                  </a:cubicBezTo>
                  <a:cubicBezTo>
                    <a:pt x="1013961" y="976256"/>
                    <a:pt x="1015469" y="979901"/>
                    <a:pt x="1016403" y="986621"/>
                  </a:cubicBezTo>
                  <a:cubicBezTo>
                    <a:pt x="1018271" y="1000061"/>
                    <a:pt x="1017965" y="1026265"/>
                    <a:pt x="1017673" y="1080805"/>
                  </a:cubicBezTo>
                  <a:cubicBezTo>
                    <a:pt x="1017420" y="1127937"/>
                    <a:pt x="1017296" y="1151489"/>
                    <a:pt x="1016621" y="1163938"/>
                  </a:cubicBezTo>
                  <a:cubicBezTo>
                    <a:pt x="1016283" y="1170163"/>
                    <a:pt x="1015817" y="1173618"/>
                    <a:pt x="1015075" y="1175929"/>
                  </a:cubicBezTo>
                  <a:cubicBezTo>
                    <a:pt x="1014332" y="1178241"/>
                    <a:pt x="1013241" y="1179375"/>
                    <a:pt x="1012022" y="1180593"/>
                  </a:cubicBezTo>
                  <a:cubicBezTo>
                    <a:pt x="1009160" y="1183454"/>
                    <a:pt x="1004180" y="1186228"/>
                    <a:pt x="1000466" y="1186988"/>
                  </a:cubicBezTo>
                  <a:cubicBezTo>
                    <a:pt x="997923" y="1187508"/>
                    <a:pt x="996526" y="1188052"/>
                    <a:pt x="995625" y="1188966"/>
                  </a:cubicBezTo>
                  <a:cubicBezTo>
                    <a:pt x="994724" y="1189880"/>
                    <a:pt x="994154" y="1191341"/>
                    <a:pt x="993582" y="1193985"/>
                  </a:cubicBezTo>
                  <a:cubicBezTo>
                    <a:pt x="993209" y="1195708"/>
                    <a:pt x="992957" y="1197548"/>
                    <a:pt x="992856" y="1199088"/>
                  </a:cubicBezTo>
                  <a:cubicBezTo>
                    <a:pt x="992759" y="1200547"/>
                    <a:pt x="992856" y="1201702"/>
                    <a:pt x="992965" y="1202097"/>
                  </a:cubicBezTo>
                  <a:cubicBezTo>
                    <a:pt x="993084" y="1202149"/>
                    <a:pt x="993265" y="1202220"/>
                    <a:pt x="993572" y="1202293"/>
                  </a:cubicBezTo>
                  <a:cubicBezTo>
                    <a:pt x="994090" y="1202416"/>
                    <a:pt x="995116" y="1202531"/>
                    <a:pt x="996127" y="1202645"/>
                  </a:cubicBezTo>
                  <a:cubicBezTo>
                    <a:pt x="997126" y="1203383"/>
                    <a:pt x="1026842" y="1203164"/>
                    <a:pt x="1038626" y="1203436"/>
                  </a:cubicBezTo>
                  <a:cubicBezTo>
                    <a:pt x="1053351" y="1203508"/>
                    <a:pt x="1065414" y="1203625"/>
                    <a:pt x="1091701" y="1203497"/>
                  </a:cubicBezTo>
                  <a:cubicBezTo>
                    <a:pt x="1139909" y="1203263"/>
                    <a:pt x="1164121" y="1203111"/>
                    <a:pt x="1176964" y="1202086"/>
                  </a:cubicBezTo>
                  <a:cubicBezTo>
                    <a:pt x="1186214" y="1201108"/>
                    <a:pt x="1188627" y="1200204"/>
                    <a:pt x="1189532" y="1199640"/>
                  </a:cubicBezTo>
                  <a:cubicBezTo>
                    <a:pt x="1191177" y="1198614"/>
                    <a:pt x="1191506" y="1197408"/>
                    <a:pt x="1192138" y="1195317"/>
                  </a:cubicBezTo>
                  <a:cubicBezTo>
                    <a:pt x="1193479" y="1190877"/>
                    <a:pt x="1196323" y="1177009"/>
                    <a:pt x="1198377" y="1164769"/>
                  </a:cubicBezTo>
                  <a:cubicBezTo>
                    <a:pt x="1200434" y="1152505"/>
                    <a:pt x="1202506" y="1140172"/>
                    <a:pt x="1202979" y="1137361"/>
                  </a:cubicBezTo>
                  <a:cubicBezTo>
                    <a:pt x="1203193" y="1136083"/>
                    <a:pt x="1203325" y="1135151"/>
                    <a:pt x="1203280" y="1134642"/>
                  </a:cubicBezTo>
                  <a:cubicBezTo>
                    <a:pt x="1203235" y="1134134"/>
                    <a:pt x="1203228" y="1134099"/>
                    <a:pt x="1202775" y="1133888"/>
                  </a:cubicBezTo>
                  <a:cubicBezTo>
                    <a:pt x="1201868" y="1133465"/>
                    <a:pt x="1198844" y="1133336"/>
                    <a:pt x="1192933" y="1133336"/>
                  </a:cubicBezTo>
                  <a:cubicBezTo>
                    <a:pt x="1189977" y="1133336"/>
                    <a:pt x="1187775" y="1133338"/>
                    <a:pt x="1186117" y="1133525"/>
                  </a:cubicBezTo>
                  <a:cubicBezTo>
                    <a:pt x="1184458" y="1133711"/>
                    <a:pt x="1183378" y="1134059"/>
                    <a:pt x="1182473" y="1134722"/>
                  </a:cubicBezTo>
                  <a:cubicBezTo>
                    <a:pt x="1180663" y="1136049"/>
                    <a:pt x="1179316" y="1139038"/>
                    <a:pt x="1176670" y="1145309"/>
                  </a:cubicBezTo>
                  <a:cubicBezTo>
                    <a:pt x="1169437" y="1162448"/>
                    <a:pt x="1157424" y="1174676"/>
                    <a:pt x="1144558" y="1177581"/>
                  </a:cubicBezTo>
                  <a:cubicBezTo>
                    <a:pt x="1134470" y="1179858"/>
                    <a:pt x="1119126" y="1180781"/>
                    <a:pt x="1102149" y="1180172"/>
                  </a:cubicBezTo>
                  <a:cubicBezTo>
                    <a:pt x="1097603" y="1180009"/>
                    <a:pt x="1094147" y="1179923"/>
                    <a:pt x="1091388" y="1179029"/>
                  </a:cubicBezTo>
                  <a:cubicBezTo>
                    <a:pt x="1088629" y="1178135"/>
                    <a:pt x="1086627" y="1176289"/>
                    <a:pt x="1085429" y="1173069"/>
                  </a:cubicBezTo>
                  <a:cubicBezTo>
                    <a:pt x="1083033" y="1166630"/>
                    <a:pt x="1083135" y="1154671"/>
                    <a:pt x="1083135" y="1130549"/>
                  </a:cubicBezTo>
                  <a:cubicBezTo>
                    <a:pt x="1083135" y="1110108"/>
                    <a:pt x="1083037" y="1099936"/>
                    <a:pt x="1085357" y="1094419"/>
                  </a:cubicBezTo>
                  <a:cubicBezTo>
                    <a:pt x="1086517" y="1091661"/>
                    <a:pt x="1088465" y="1090100"/>
                    <a:pt x="1091080" y="1089411"/>
                  </a:cubicBezTo>
                  <a:cubicBezTo>
                    <a:pt x="1093694" y="1088721"/>
                    <a:pt x="1096956" y="1088748"/>
                    <a:pt x="1101253" y="1088750"/>
                  </a:cubicBezTo>
                  <a:cubicBezTo>
                    <a:pt x="1106009" y="1088754"/>
                    <a:pt x="1111119" y="1088975"/>
                    <a:pt x="1115542" y="1089334"/>
                  </a:cubicBezTo>
                  <a:cubicBezTo>
                    <a:pt x="1119964" y="1089694"/>
                    <a:pt x="1123659" y="1090171"/>
                    <a:pt x="1125754" y="1090753"/>
                  </a:cubicBezTo>
                  <a:cubicBezTo>
                    <a:pt x="1134171" y="1093091"/>
                    <a:pt x="1140066" y="1101019"/>
                    <a:pt x="1141872" y="1112010"/>
                  </a:cubicBezTo>
                  <a:cubicBezTo>
                    <a:pt x="1142156" y="1113737"/>
                    <a:pt x="1142438" y="1114999"/>
                    <a:pt x="1142837" y="1115814"/>
                  </a:cubicBezTo>
                  <a:cubicBezTo>
                    <a:pt x="1143237" y="1116629"/>
                    <a:pt x="1143664" y="1117034"/>
                    <a:pt x="1144590" y="1117342"/>
                  </a:cubicBezTo>
                  <a:cubicBezTo>
                    <a:pt x="1146429" y="1117953"/>
                    <a:pt x="1150343" y="1117708"/>
                    <a:pt x="1157667" y="1116892"/>
                  </a:cubicBezTo>
                  <a:cubicBezTo>
                    <a:pt x="1157685" y="1116872"/>
                    <a:pt x="1157695" y="1116848"/>
                    <a:pt x="1157713" y="1116812"/>
                  </a:cubicBezTo>
                  <a:cubicBezTo>
                    <a:pt x="1157828" y="1116589"/>
                    <a:pt x="1157989" y="1116116"/>
                    <a:pt x="1158131" y="1115422"/>
                  </a:cubicBezTo>
                  <a:cubicBezTo>
                    <a:pt x="1158413" y="1114034"/>
                    <a:pt x="1158653" y="1111762"/>
                    <a:pt x="1158831" y="1108464"/>
                  </a:cubicBezTo>
                  <a:cubicBezTo>
                    <a:pt x="1159187" y="1101869"/>
                    <a:pt x="1159321" y="1091152"/>
                    <a:pt x="1159321" y="1074715"/>
                  </a:cubicBezTo>
                  <a:cubicBezTo>
                    <a:pt x="1159321" y="1053302"/>
                    <a:pt x="1159289" y="1042538"/>
                    <a:pt x="1158250" y="1037497"/>
                  </a:cubicBezTo>
                  <a:cubicBezTo>
                    <a:pt x="1157731" y="1034976"/>
                    <a:pt x="1157066" y="1034061"/>
                    <a:pt x="1156171" y="1033628"/>
                  </a:cubicBezTo>
                  <a:cubicBezTo>
                    <a:pt x="1155276" y="1033196"/>
                    <a:pt x="1153779" y="1033229"/>
                    <a:pt x="1151601" y="1033367"/>
                  </a:cubicBezTo>
                  <a:cubicBezTo>
                    <a:pt x="1147487" y="1033628"/>
                    <a:pt x="1145411" y="1033917"/>
                    <a:pt x="1144386" y="1034619"/>
                  </a:cubicBezTo>
                  <a:cubicBezTo>
                    <a:pt x="1143874" y="1034970"/>
                    <a:pt x="1143529" y="1035425"/>
                    <a:pt x="1143181" y="1036234"/>
                  </a:cubicBezTo>
                  <a:cubicBezTo>
                    <a:pt x="1142834" y="1037043"/>
                    <a:pt x="1142521" y="1038184"/>
                    <a:pt x="1142147" y="1039714"/>
                  </a:cubicBezTo>
                  <a:cubicBezTo>
                    <a:pt x="1139698" y="1049755"/>
                    <a:pt x="1136649" y="1056109"/>
                    <a:pt x="1130610" y="1059832"/>
                  </a:cubicBezTo>
                  <a:cubicBezTo>
                    <a:pt x="1124570" y="1063555"/>
                    <a:pt x="1115829" y="1064582"/>
                    <a:pt x="1102058" y="1064582"/>
                  </a:cubicBezTo>
                  <a:cubicBezTo>
                    <a:pt x="1097559" y="1064582"/>
                    <a:pt x="1094144" y="1064602"/>
                    <a:pt x="1091417" y="1063882"/>
                  </a:cubicBezTo>
                  <a:cubicBezTo>
                    <a:pt x="1088689" y="1063162"/>
                    <a:pt x="1086668" y="1061546"/>
                    <a:pt x="1085457" y="1058670"/>
                  </a:cubicBezTo>
                  <a:cubicBezTo>
                    <a:pt x="1083036" y="1052920"/>
                    <a:pt x="1083135" y="1042284"/>
                    <a:pt x="1083135" y="1020915"/>
                  </a:cubicBezTo>
                  <a:cubicBezTo>
                    <a:pt x="1083135" y="999545"/>
                    <a:pt x="1082990" y="988860"/>
                    <a:pt x="1086336" y="983057"/>
                  </a:cubicBezTo>
                  <a:cubicBezTo>
                    <a:pt x="1088009" y="980156"/>
                    <a:pt x="1090663" y="978638"/>
                    <a:pt x="1094277" y="977947"/>
                  </a:cubicBezTo>
                  <a:cubicBezTo>
                    <a:pt x="1097890" y="977257"/>
                    <a:pt x="1102530" y="977278"/>
                    <a:pt x="1108685" y="977287"/>
                  </a:cubicBezTo>
                  <a:cubicBezTo>
                    <a:pt x="1128864" y="977320"/>
                    <a:pt x="1134951" y="977984"/>
                    <a:pt x="1141465" y="980942"/>
                  </a:cubicBezTo>
                  <a:cubicBezTo>
                    <a:pt x="1150947" y="985246"/>
                    <a:pt x="1158830" y="996154"/>
                    <a:pt x="1162123" y="1009170"/>
                  </a:cubicBezTo>
                  <a:cubicBezTo>
                    <a:pt x="1162675" y="1011352"/>
                    <a:pt x="1163090" y="1012974"/>
                    <a:pt x="1163524" y="1014128"/>
                  </a:cubicBezTo>
                  <a:cubicBezTo>
                    <a:pt x="1163957" y="1015282"/>
                    <a:pt x="1164379" y="1015928"/>
                    <a:pt x="1164954" y="1016371"/>
                  </a:cubicBezTo>
                  <a:cubicBezTo>
                    <a:pt x="1166102" y="1017257"/>
                    <a:pt x="1168410" y="1017486"/>
                    <a:pt x="1173334" y="1017772"/>
                  </a:cubicBezTo>
                  <a:cubicBezTo>
                    <a:pt x="1175796" y="1017915"/>
                    <a:pt x="1177591" y="1017983"/>
                    <a:pt x="1178705" y="1017674"/>
                  </a:cubicBezTo>
                  <a:cubicBezTo>
                    <a:pt x="1179819" y="1017365"/>
                    <a:pt x="1180366" y="1016871"/>
                    <a:pt x="1180846" y="1015260"/>
                  </a:cubicBezTo>
                  <a:cubicBezTo>
                    <a:pt x="1181806" y="1012039"/>
                    <a:pt x="1181569" y="1004622"/>
                    <a:pt x="1180937" y="989935"/>
                  </a:cubicBezTo>
                  <a:cubicBezTo>
                    <a:pt x="1180590" y="981865"/>
                    <a:pt x="1180149" y="974059"/>
                    <a:pt x="1179722" y="967989"/>
                  </a:cubicBezTo>
                  <a:cubicBezTo>
                    <a:pt x="1179508" y="964953"/>
                    <a:pt x="1179295" y="962352"/>
                    <a:pt x="1179101" y="960374"/>
                  </a:cubicBezTo>
                  <a:cubicBezTo>
                    <a:pt x="1178907" y="958397"/>
                    <a:pt x="1178705" y="956976"/>
                    <a:pt x="1178600" y="956578"/>
                  </a:cubicBezTo>
                  <a:cubicBezTo>
                    <a:pt x="1178463" y="956055"/>
                    <a:pt x="1178364" y="955732"/>
                    <a:pt x="1178201" y="955504"/>
                  </a:cubicBezTo>
                  <a:cubicBezTo>
                    <a:pt x="1178037" y="955276"/>
                    <a:pt x="1177782" y="955049"/>
                    <a:pt x="1177094" y="954796"/>
                  </a:cubicBezTo>
                  <a:cubicBezTo>
                    <a:pt x="1175717" y="954291"/>
                    <a:pt x="1172741" y="953873"/>
                    <a:pt x="1166906" y="953613"/>
                  </a:cubicBezTo>
                  <a:cubicBezTo>
                    <a:pt x="1155237" y="953092"/>
                    <a:pt x="1132051" y="953090"/>
                    <a:pt x="1085705" y="953090"/>
                  </a:cubicBezTo>
                  <a:cubicBezTo>
                    <a:pt x="1059873" y="953090"/>
                    <a:pt x="1041148" y="953012"/>
                    <a:pt x="1027614" y="953090"/>
                  </a:cubicBezTo>
                  <a:close/>
                  <a:moveTo>
                    <a:pt x="589053" y="1017289"/>
                  </a:moveTo>
                  <a:cubicBezTo>
                    <a:pt x="589207" y="1017294"/>
                    <a:pt x="589359" y="1017322"/>
                    <a:pt x="589503" y="1017379"/>
                  </a:cubicBezTo>
                  <a:cubicBezTo>
                    <a:pt x="590076" y="1017608"/>
                    <a:pt x="590374" y="1018038"/>
                    <a:pt x="590650" y="1018519"/>
                  </a:cubicBezTo>
                  <a:cubicBezTo>
                    <a:pt x="591201" y="1019481"/>
                    <a:pt x="591649" y="1020881"/>
                    <a:pt x="592207" y="1022802"/>
                  </a:cubicBezTo>
                  <a:cubicBezTo>
                    <a:pt x="593194" y="1026203"/>
                    <a:pt x="597203" y="1037776"/>
                    <a:pt x="601861" y="1050834"/>
                  </a:cubicBezTo>
                  <a:cubicBezTo>
                    <a:pt x="606518" y="1063893"/>
                    <a:pt x="611842" y="1078500"/>
                    <a:pt x="615521" y="1088165"/>
                  </a:cubicBezTo>
                  <a:cubicBezTo>
                    <a:pt x="617012" y="1092083"/>
                    <a:pt x="619090" y="1097805"/>
                    <a:pt x="620021" y="1100991"/>
                  </a:cubicBezTo>
                  <a:cubicBezTo>
                    <a:pt x="620148" y="1101423"/>
                    <a:pt x="620248" y="1101791"/>
                    <a:pt x="620319" y="1102095"/>
                  </a:cubicBezTo>
                  <a:cubicBezTo>
                    <a:pt x="620390" y="1102398"/>
                    <a:pt x="620442" y="1102596"/>
                    <a:pt x="620442" y="1102897"/>
                  </a:cubicBezTo>
                  <a:cubicBezTo>
                    <a:pt x="620442" y="1103222"/>
                    <a:pt x="620278" y="1103483"/>
                    <a:pt x="620144" y="1103623"/>
                  </a:cubicBezTo>
                  <a:cubicBezTo>
                    <a:pt x="620010" y="1103762"/>
                    <a:pt x="619890" y="1103831"/>
                    <a:pt x="619781" y="1103888"/>
                  </a:cubicBezTo>
                  <a:cubicBezTo>
                    <a:pt x="619563" y="1104001"/>
                    <a:pt x="619363" y="1104061"/>
                    <a:pt x="619121" y="1104123"/>
                  </a:cubicBezTo>
                  <a:cubicBezTo>
                    <a:pt x="618636" y="1104249"/>
                    <a:pt x="618007" y="1104353"/>
                    <a:pt x="617208" y="1104454"/>
                  </a:cubicBezTo>
                  <a:cubicBezTo>
                    <a:pt x="615610" y="1104655"/>
                    <a:pt x="613347" y="1104831"/>
                    <a:pt x="610556" y="1104980"/>
                  </a:cubicBezTo>
                  <a:cubicBezTo>
                    <a:pt x="604973" y="1105278"/>
                    <a:pt x="597298" y="1105463"/>
                    <a:pt x="588852" y="1105463"/>
                  </a:cubicBezTo>
                  <a:cubicBezTo>
                    <a:pt x="580414" y="1105463"/>
                    <a:pt x="572741" y="1105363"/>
                    <a:pt x="567171" y="1105205"/>
                  </a:cubicBezTo>
                  <a:cubicBezTo>
                    <a:pt x="564386" y="1105126"/>
                    <a:pt x="562127" y="1105031"/>
                    <a:pt x="560547" y="1104925"/>
                  </a:cubicBezTo>
                  <a:cubicBezTo>
                    <a:pt x="559758" y="1104873"/>
                    <a:pt x="559142" y="1104817"/>
                    <a:pt x="558689" y="1104755"/>
                  </a:cubicBezTo>
                  <a:cubicBezTo>
                    <a:pt x="558463" y="1104724"/>
                    <a:pt x="558284" y="1104697"/>
                    <a:pt x="558101" y="1104646"/>
                  </a:cubicBezTo>
                  <a:cubicBezTo>
                    <a:pt x="558010" y="1104621"/>
                    <a:pt x="557919" y="1104594"/>
                    <a:pt x="557778" y="1104515"/>
                  </a:cubicBezTo>
                  <a:cubicBezTo>
                    <a:pt x="557708" y="1104476"/>
                    <a:pt x="557620" y="1104427"/>
                    <a:pt x="557510" y="1104305"/>
                  </a:cubicBezTo>
                  <a:cubicBezTo>
                    <a:pt x="557400" y="1104183"/>
                    <a:pt x="557263" y="1103945"/>
                    <a:pt x="557263" y="1103659"/>
                  </a:cubicBezTo>
                  <a:cubicBezTo>
                    <a:pt x="557263" y="1103444"/>
                    <a:pt x="557285" y="1103434"/>
                    <a:pt x="557300" y="1103369"/>
                  </a:cubicBezTo>
                  <a:cubicBezTo>
                    <a:pt x="557319" y="1103304"/>
                    <a:pt x="557334" y="1103238"/>
                    <a:pt x="557354" y="1103162"/>
                  </a:cubicBezTo>
                  <a:cubicBezTo>
                    <a:pt x="557397" y="1103009"/>
                    <a:pt x="557452" y="1102816"/>
                    <a:pt x="557529" y="1102574"/>
                  </a:cubicBezTo>
                  <a:cubicBezTo>
                    <a:pt x="557679" y="1102090"/>
                    <a:pt x="557898" y="1101417"/>
                    <a:pt x="558178" y="1100570"/>
                  </a:cubicBezTo>
                  <a:cubicBezTo>
                    <a:pt x="558739" y="1098877"/>
                    <a:pt x="559548" y="1096491"/>
                    <a:pt x="560545" y="1093584"/>
                  </a:cubicBezTo>
                  <a:cubicBezTo>
                    <a:pt x="562539" y="1087770"/>
                    <a:pt x="565287" y="1079873"/>
                    <a:pt x="568311" y="1071296"/>
                  </a:cubicBezTo>
                  <a:cubicBezTo>
                    <a:pt x="574357" y="1054149"/>
                    <a:pt x="580925" y="1035287"/>
                    <a:pt x="582894" y="1029414"/>
                  </a:cubicBezTo>
                  <a:cubicBezTo>
                    <a:pt x="584034" y="1026016"/>
                    <a:pt x="584937" y="1023416"/>
                    <a:pt x="585699" y="1021524"/>
                  </a:cubicBezTo>
                  <a:cubicBezTo>
                    <a:pt x="586462" y="1019632"/>
                    <a:pt x="586987" y="1018466"/>
                    <a:pt x="587808" y="1017742"/>
                  </a:cubicBezTo>
                  <a:cubicBezTo>
                    <a:pt x="588116" y="1017471"/>
                    <a:pt x="588592" y="1017274"/>
                    <a:pt x="589053" y="1017289"/>
                  </a:cubicBezTo>
                  <a:close/>
                </a:path>
              </a:pathLst>
            </a:custGeom>
            <a:solidFill>
              <a:srgbClr val="1A3783"/>
            </a:solidFill>
            <a:ln w="9525" cap="flat">
              <a:solidFill>
                <a:srgbClr val="FFFFFF"/>
              </a:solidFill>
              <a:prstDash val="solid"/>
              <a:miter/>
            </a:ln>
            <a:effectLst>
              <a:outerShdw blurRad="266700" sx="111000" sy="111000" algn="ctr" rotWithShape="0">
                <a:srgbClr val="1A3783"/>
              </a:outerShdw>
            </a:effectLst>
          </p:spPr>
          <p:txBody>
            <a:bodyPr/>
            <a:lstStyle/>
            <a:p>
              <a:endParaRPr lang="LID4096"/>
            </a:p>
          </p:txBody>
        </p:sp>
        <p:pic>
          <p:nvPicPr>
            <p:cNvPr id="12" name="Picture 2">
              <a:extLst>
                <a:ext uri="{FF2B5EF4-FFF2-40B4-BE49-F238E27FC236}">
                  <a16:creationId xmlns:a16="http://schemas.microsoft.com/office/drawing/2014/main" id="{AA5E3961-7D1B-C726-9382-6F9EA512ECD1}"/>
                </a:ext>
              </a:extLst>
            </p:cNvPr>
            <p:cNvPicPr/>
            <p:nvPr/>
          </p:nvPicPr>
          <p:blipFill>
            <a:blip r:embed="rId2">
              <a:extLst>
                <a:ext uri="{28A0092B-C50C-407E-A947-70E740481C1C}">
                  <a14:useLocalDpi xmlns:a14="http://schemas.microsoft.com/office/drawing/2010/main" val="0"/>
                </a:ext>
              </a:extLst>
            </a:blip>
            <a:srcRect l="1559" r="1559"/>
            <a:stretch/>
          </p:blipFill>
          <p:spPr bwMode="auto">
            <a:xfrm rot="20150844">
              <a:off x="2147342" y="1458601"/>
              <a:ext cx="1712446" cy="1141504"/>
            </a:xfrm>
            <a:prstGeom prst="roundRect">
              <a:avLst>
                <a:gd name="adj" fmla="val 16667"/>
              </a:avLst>
            </a:prstGeom>
            <a:ln w="38100">
              <a:solidFill>
                <a:schemeClr val="bg1"/>
              </a:solidFill>
            </a:ln>
            <a:effectLst>
              <a:glow rad="381000">
                <a:srgbClr val="1A3783">
                  <a:alpha val="47000"/>
                </a:srgbClr>
              </a:glow>
              <a:outerShdw blurRad="177800" dist="1778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 name="Graphic 13" descr="Sluiten met effen opvulling">
              <a:extLst>
                <a:ext uri="{FF2B5EF4-FFF2-40B4-BE49-F238E27FC236}">
                  <a16:creationId xmlns:a16="http://schemas.microsoft.com/office/drawing/2014/main" id="{0D348F40-B05F-81FE-E927-76BABB62F439}"/>
                </a:ext>
              </a:extLst>
            </p:cNvPr>
            <p:cNvPicPr/>
            <p:nvPr/>
          </p:nvPicPr>
          <p:blipFill>
            <a:blip r:embed="rId3">
              <a:extLst>
                <a:ext uri="{96DAC541-7B7A-43D3-8B79-37D633B846F1}">
                  <asvg:svgBlip xmlns:asvg="http://schemas.microsoft.com/office/drawing/2016/SVG/main" r:embed="rId4"/>
                </a:ext>
              </a:extLst>
            </a:blip>
            <a:stretch>
              <a:fillRect/>
            </a:stretch>
          </p:blipFill>
          <p:spPr>
            <a:xfrm>
              <a:off x="4114800" y="1537346"/>
              <a:ext cx="914400" cy="914400"/>
            </a:xfrm>
            <a:prstGeom prst="rect">
              <a:avLst/>
            </a:prstGeom>
            <a:effectLst>
              <a:outerShdw blurRad="266700" sx="111000" sy="111000" algn="ctr" rotWithShape="0">
                <a:prstClr val="black">
                  <a:alpha val="71000"/>
                </a:prstClr>
              </a:outerShdw>
            </a:effectLst>
          </p:spPr>
        </p:pic>
      </p:grpSp>
      <p:grpSp>
        <p:nvGrpSpPr>
          <p:cNvPr id="41" name="Groep 40">
            <a:extLst>
              <a:ext uri="{FF2B5EF4-FFF2-40B4-BE49-F238E27FC236}">
                <a16:creationId xmlns:a16="http://schemas.microsoft.com/office/drawing/2014/main" id="{F4123AD7-0999-ADD7-7C84-AD97AF530D61}"/>
              </a:ext>
            </a:extLst>
          </p:cNvPr>
          <p:cNvGrpSpPr/>
          <p:nvPr/>
        </p:nvGrpSpPr>
        <p:grpSpPr>
          <a:xfrm>
            <a:off x="5626502" y="2489200"/>
            <a:ext cx="6565499" cy="4368801"/>
            <a:chOff x="5626502" y="2489200"/>
            <a:chExt cx="6565499" cy="4368801"/>
          </a:xfrm>
        </p:grpSpPr>
        <p:sp>
          <p:nvSpPr>
            <p:cNvPr id="28" name="Vrije vorm: vorm 27">
              <a:extLst>
                <a:ext uri="{FF2B5EF4-FFF2-40B4-BE49-F238E27FC236}">
                  <a16:creationId xmlns:a16="http://schemas.microsoft.com/office/drawing/2014/main" id="{C903743D-888B-43D7-3A3D-BFA3E6AF0AC8}"/>
                </a:ext>
              </a:extLst>
            </p:cNvPr>
            <p:cNvSpPr/>
            <p:nvPr/>
          </p:nvSpPr>
          <p:spPr>
            <a:xfrm>
              <a:off x="5626502" y="2489200"/>
              <a:ext cx="6565499" cy="4368801"/>
            </a:xfrm>
            <a:custGeom>
              <a:avLst/>
              <a:gdLst>
                <a:gd name="csX0" fmla="*/ 0 w 6565499"/>
                <a:gd name="csY0" fmla="*/ 0 h 4368801"/>
                <a:gd name="csX1" fmla="*/ 6565499 w 6565499"/>
                <a:gd name="csY1" fmla="*/ 0 h 4368801"/>
                <a:gd name="csX2" fmla="*/ 6565499 w 6565499"/>
                <a:gd name="csY2" fmla="*/ 4368801 h 4368801"/>
                <a:gd name="csX3" fmla="*/ 0 w 6565499"/>
                <a:gd name="csY3" fmla="*/ 4368801 h 4368801"/>
              </a:gdLst>
              <a:ahLst/>
              <a:cxnLst>
                <a:cxn ang="0">
                  <a:pos x="csX0" y="csY0"/>
                </a:cxn>
                <a:cxn ang="0">
                  <a:pos x="csX1" y="csY1"/>
                </a:cxn>
                <a:cxn ang="0">
                  <a:pos x="csX2" y="csY2"/>
                </a:cxn>
                <a:cxn ang="0">
                  <a:pos x="csX3" y="csY3"/>
                </a:cxn>
              </a:cxnLst>
              <a:rect l="l" t="t" r="r" b="b"/>
              <a:pathLst>
                <a:path w="6565499" h="4368801">
                  <a:moveTo>
                    <a:pt x="0" y="0"/>
                  </a:moveTo>
                  <a:lnTo>
                    <a:pt x="6565499" y="0"/>
                  </a:lnTo>
                  <a:lnTo>
                    <a:pt x="6565499" y="4368801"/>
                  </a:lnTo>
                  <a:lnTo>
                    <a:pt x="0" y="4368801"/>
                  </a:lnTo>
                  <a:close/>
                </a:path>
              </a:pathLst>
            </a:custGeom>
            <a:solidFill>
              <a:schemeClr val="accent2">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1" name="Tekstvak 30">
              <a:extLst>
                <a:ext uri="{FF2B5EF4-FFF2-40B4-BE49-F238E27FC236}">
                  <a16:creationId xmlns:a16="http://schemas.microsoft.com/office/drawing/2014/main" id="{9663DEAB-7E2D-B4D7-E7E3-214B3869EC5F}"/>
                </a:ext>
              </a:extLst>
            </p:cNvPr>
            <p:cNvSpPr txBox="1"/>
            <p:nvPr/>
          </p:nvSpPr>
          <p:spPr>
            <a:xfrm>
              <a:off x="5881873" y="2782669"/>
              <a:ext cx="1957587"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Antwoord:</a:t>
              </a:r>
            </a:p>
          </p:txBody>
        </p:sp>
        <p:sp>
          <p:nvSpPr>
            <p:cNvPr id="32" name="Tekstvak 31">
              <a:extLst>
                <a:ext uri="{FF2B5EF4-FFF2-40B4-BE49-F238E27FC236}">
                  <a16:creationId xmlns:a16="http://schemas.microsoft.com/office/drawing/2014/main" id="{3EC8D714-76AD-BE12-867E-FE96549A9B58}"/>
                </a:ext>
              </a:extLst>
            </p:cNvPr>
            <p:cNvSpPr txBox="1"/>
            <p:nvPr/>
          </p:nvSpPr>
          <p:spPr>
            <a:xfrm>
              <a:off x="5881873" y="3305889"/>
              <a:ext cx="5676900" cy="2885786"/>
            </a:xfrm>
            <a:prstGeom prst="rect">
              <a:avLst/>
            </a:prstGeom>
            <a:noFill/>
          </p:spPr>
          <p:txBody>
            <a:bodyPr wrap="none" rtlCol="0">
              <a:noAutofit/>
            </a:bodyPr>
            <a:lstStyle/>
            <a:p>
              <a:r>
                <a:rPr lang="nl-NL" sz="2400" dirty="0">
                  <a:solidFill>
                    <a:schemeClr val="bg1"/>
                  </a:solidFill>
                  <a:effectLst>
                    <a:outerShdw blurRad="50800" dist="38100" dir="2700000" algn="tl" rotWithShape="0">
                      <a:prstClr val="black">
                        <a:alpha val="40000"/>
                      </a:prstClr>
                    </a:outerShdw>
                  </a:effectLst>
                </a:rPr>
                <a:t>De Brouwersdam</a:t>
              </a:r>
              <a:endParaRPr lang="nl-NL" sz="2800" dirty="0">
                <a:solidFill>
                  <a:schemeClr val="bg1"/>
                </a:solidFill>
                <a:effectLst>
                  <a:outerShdw blurRad="50800" dist="38100" dir="2700000" algn="tl" rotWithShape="0">
                    <a:prstClr val="black">
                      <a:alpha val="40000"/>
                    </a:prstClr>
                  </a:outerShdw>
                </a:effectLst>
              </a:endParaRPr>
            </a:p>
          </p:txBody>
        </p:sp>
        <p:sp>
          <p:nvSpPr>
            <p:cNvPr id="33" name="Tekstvak 32">
              <a:extLst>
                <a:ext uri="{FF2B5EF4-FFF2-40B4-BE49-F238E27FC236}">
                  <a16:creationId xmlns:a16="http://schemas.microsoft.com/office/drawing/2014/main" id="{0CF35530-C18A-2145-D375-3B195FC6D956}"/>
                </a:ext>
              </a:extLst>
            </p:cNvPr>
            <p:cNvSpPr txBox="1"/>
            <p:nvPr/>
          </p:nvSpPr>
          <p:spPr>
            <a:xfrm>
              <a:off x="5881873" y="5918266"/>
              <a:ext cx="5676900" cy="646331"/>
            </a:xfrm>
            <a:prstGeom prst="rect">
              <a:avLst/>
            </a:prstGeom>
            <a:noFill/>
          </p:spPr>
          <p:txBody>
            <a:bodyPr wrap="square" numCol="2"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p:txBody>
        </p:sp>
      </p:grpSp>
      <p:grpSp>
        <p:nvGrpSpPr>
          <p:cNvPr id="40" name="Groep 39">
            <a:extLst>
              <a:ext uri="{FF2B5EF4-FFF2-40B4-BE49-F238E27FC236}">
                <a16:creationId xmlns:a16="http://schemas.microsoft.com/office/drawing/2014/main" id="{DF01E43A-452B-D70D-832A-8306423D7FB4}"/>
              </a:ext>
            </a:extLst>
          </p:cNvPr>
          <p:cNvGrpSpPr/>
          <p:nvPr/>
        </p:nvGrpSpPr>
        <p:grpSpPr>
          <a:xfrm>
            <a:off x="-1866899" y="-295148"/>
            <a:ext cx="14058900" cy="2784347"/>
            <a:chOff x="-1866899" y="-295148"/>
            <a:chExt cx="14058900" cy="2784347"/>
          </a:xfrm>
        </p:grpSpPr>
        <p:sp>
          <p:nvSpPr>
            <p:cNvPr id="29" name="Vrije vorm: vorm 28">
              <a:extLst>
                <a:ext uri="{FF2B5EF4-FFF2-40B4-BE49-F238E27FC236}">
                  <a16:creationId xmlns:a16="http://schemas.microsoft.com/office/drawing/2014/main" id="{D7D80E07-1F6D-466E-9083-8F7BD9018130}"/>
                </a:ext>
              </a:extLst>
            </p:cNvPr>
            <p:cNvSpPr/>
            <p:nvPr/>
          </p:nvSpPr>
          <p:spPr>
            <a:xfrm>
              <a:off x="-1866899" y="-295148"/>
              <a:ext cx="14058900" cy="2784347"/>
            </a:xfrm>
            <a:custGeom>
              <a:avLst/>
              <a:gdLst>
                <a:gd name="csX0" fmla="*/ 7718298 w 14058900"/>
                <a:gd name="csY0" fmla="*/ 0 h 2784347"/>
                <a:gd name="csX1" fmla="*/ 14058900 w 14058900"/>
                <a:gd name="csY1" fmla="*/ 0 h 2784347"/>
                <a:gd name="csX2" fmla="*/ 14058900 w 14058900"/>
                <a:gd name="csY2" fmla="*/ 2784347 h 2784347"/>
                <a:gd name="csX3" fmla="*/ 4933951 w 14058900"/>
                <a:gd name="csY3" fmla="*/ 2784347 h 2784347"/>
                <a:gd name="csX4" fmla="*/ 0 w 14058900"/>
                <a:gd name="csY4" fmla="*/ 0 h 2784347"/>
                <a:gd name="csX5" fmla="*/ 1438147 w 14058900"/>
                <a:gd name="csY5" fmla="*/ 0 h 2784347"/>
                <a:gd name="csX6" fmla="*/ 0 w 14058900"/>
                <a:gd name="csY6" fmla="*/ 1438147 h 27843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058900" h="2784347">
                  <a:moveTo>
                    <a:pt x="7718298" y="0"/>
                  </a:moveTo>
                  <a:lnTo>
                    <a:pt x="14058900" y="0"/>
                  </a:lnTo>
                  <a:lnTo>
                    <a:pt x="14058900" y="2784347"/>
                  </a:lnTo>
                  <a:lnTo>
                    <a:pt x="4933951" y="2784347"/>
                  </a:lnTo>
                  <a:close/>
                  <a:moveTo>
                    <a:pt x="0" y="0"/>
                  </a:moveTo>
                  <a:lnTo>
                    <a:pt x="1438147" y="0"/>
                  </a:lnTo>
                  <a:lnTo>
                    <a:pt x="0" y="1438147"/>
                  </a:lnTo>
                  <a:close/>
                </a:path>
              </a:pathLst>
            </a:custGeom>
            <a:solidFill>
              <a:schemeClr val="accent2">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Tekstvak 2">
              <a:extLst>
                <a:ext uri="{FF2B5EF4-FFF2-40B4-BE49-F238E27FC236}">
                  <a16:creationId xmlns:a16="http://schemas.microsoft.com/office/drawing/2014/main" id="{84EFFC43-975F-CDCF-CCDD-E553478DF44A}"/>
                </a:ext>
              </a:extLst>
            </p:cNvPr>
            <p:cNvSpPr txBox="1"/>
            <p:nvPr/>
          </p:nvSpPr>
          <p:spPr>
            <a:xfrm>
              <a:off x="5396751" y="325813"/>
              <a:ext cx="5155135" cy="646331"/>
            </a:xfrm>
            <a:prstGeom prst="rect">
              <a:avLst/>
            </a:prstGeom>
            <a:noFill/>
          </p:spPr>
          <p:txBody>
            <a:bodyPr wrap="square" rtlCol="0">
              <a:spAutoFit/>
            </a:bodyPr>
            <a:lstStyle/>
            <a:p>
              <a:r>
                <a:rPr lang="nl-NL" sz="3600" dirty="0">
                  <a:solidFill>
                    <a:schemeClr val="bg1"/>
                  </a:solidFill>
                  <a:effectLst>
                    <a:outerShdw blurRad="50800" dist="38100" dir="2700000" algn="tl" rotWithShape="0">
                      <a:prstClr val="black">
                        <a:alpha val="40000"/>
                      </a:prstClr>
                    </a:outerShdw>
                  </a:effectLst>
                </a:rPr>
                <a:t>Algemene Kennis</a:t>
              </a:r>
            </a:p>
          </p:txBody>
        </p:sp>
        <p:sp>
          <p:nvSpPr>
            <p:cNvPr id="4" name="Tekstvak 3">
              <a:extLst>
                <a:ext uri="{FF2B5EF4-FFF2-40B4-BE49-F238E27FC236}">
                  <a16:creationId xmlns:a16="http://schemas.microsoft.com/office/drawing/2014/main" id="{4A30C89A-0948-0A75-AFFB-3B193FF877A5}"/>
                </a:ext>
              </a:extLst>
            </p:cNvPr>
            <p:cNvSpPr txBox="1"/>
            <p:nvPr/>
          </p:nvSpPr>
          <p:spPr>
            <a:xfrm>
              <a:off x="5396752" y="1055547"/>
              <a:ext cx="6533992" cy="1367443"/>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Waar wordt Concert At Sea gehouden?</a:t>
              </a:r>
            </a:p>
          </p:txBody>
        </p:sp>
      </p:grpSp>
      <p:sp>
        <p:nvSpPr>
          <p:cNvPr id="25" name="Rechthoek 24">
            <a:extLst>
              <a:ext uri="{FF2B5EF4-FFF2-40B4-BE49-F238E27FC236}">
                <a16:creationId xmlns:a16="http://schemas.microsoft.com/office/drawing/2014/main" id="{B5A8554D-CEFD-37EB-8E21-C251DCBFBABA}"/>
              </a:ext>
            </a:extLst>
          </p:cNvPr>
          <p:cNvSpPr/>
          <p:nvPr/>
        </p:nvSpPr>
        <p:spPr>
          <a:xfrm rot="18900000">
            <a:off x="-3245336" y="-1111178"/>
            <a:ext cx="9104642" cy="4440737"/>
          </a:xfrm>
          <a:prstGeom prst="rect">
            <a:avLst/>
          </a:prstGeom>
          <a:solidFill>
            <a:schemeClr val="accent2">
              <a:lumMod val="40000"/>
              <a:lumOff val="6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2C26EF44-38F9-8986-5E12-A1C443D179FF}"/>
              </a:ext>
            </a:extLst>
          </p:cNvPr>
          <p:cNvSpPr txBox="1"/>
          <p:nvPr/>
        </p:nvSpPr>
        <p:spPr>
          <a:xfrm>
            <a:off x="233911" y="5830672"/>
            <a:ext cx="5162840" cy="1055608"/>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38" name="Tekstvak 37">
            <a:extLst>
              <a:ext uri="{FF2B5EF4-FFF2-40B4-BE49-F238E27FC236}">
                <a16:creationId xmlns:a16="http://schemas.microsoft.com/office/drawing/2014/main" id="{29F42667-AC22-0573-1BBC-2C7F7897A2A8}"/>
              </a:ext>
            </a:extLst>
          </p:cNvPr>
          <p:cNvSpPr txBox="1"/>
          <p:nvPr/>
        </p:nvSpPr>
        <p:spPr>
          <a:xfrm>
            <a:off x="2521818" y="620788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pic>
        <p:nvPicPr>
          <p:cNvPr id="9" name="Graphic 8" descr="Verward persoon met effen opvulling">
            <a:extLst>
              <a:ext uri="{FF2B5EF4-FFF2-40B4-BE49-F238E27FC236}">
                <a16:creationId xmlns:a16="http://schemas.microsoft.com/office/drawing/2014/main" id="{C37A9F70-68C7-92CF-04F1-F7D0C76084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8993" y="1699320"/>
            <a:ext cx="1238508" cy="1238506"/>
          </a:xfrm>
          <a:prstGeom prst="rect">
            <a:avLst/>
          </a:prstGeom>
          <a:effectLst>
            <a:outerShdw blurRad="50800" dist="38100" dir="2700000" algn="tl" rotWithShape="0">
              <a:prstClr val="black">
                <a:alpha val="40000"/>
              </a:prstClr>
            </a:outerShdw>
          </a:effectLst>
        </p:spPr>
      </p:pic>
      <p:pic>
        <p:nvPicPr>
          <p:cNvPr id="11" name="Graphic 10" descr="Microfoon met effen opvulling">
            <a:extLst>
              <a:ext uri="{FF2B5EF4-FFF2-40B4-BE49-F238E27FC236}">
                <a16:creationId xmlns:a16="http://schemas.microsoft.com/office/drawing/2014/main" id="{044E8761-7964-DDB1-05A7-9BC9FB4751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6009" y="-802272"/>
            <a:ext cx="1238508" cy="1238506"/>
          </a:xfrm>
          <a:prstGeom prst="rect">
            <a:avLst/>
          </a:prstGeom>
          <a:effectLst>
            <a:outerShdw blurRad="50800" dist="38100" dir="2700000" algn="tl" rotWithShape="0">
              <a:prstClr val="black">
                <a:alpha val="40000"/>
              </a:prstClr>
            </a:outerShdw>
          </a:effectLst>
        </p:spPr>
      </p:pic>
      <p:pic>
        <p:nvPicPr>
          <p:cNvPr id="13" name="Graphic 12" descr="Volume met effen opvulling">
            <a:extLst>
              <a:ext uri="{FF2B5EF4-FFF2-40B4-BE49-F238E27FC236}">
                <a16:creationId xmlns:a16="http://schemas.microsoft.com/office/drawing/2014/main" id="{64BE3FF1-842A-3219-8462-132E73F6DF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0485" y="2937826"/>
            <a:ext cx="1238508" cy="1238506"/>
          </a:xfrm>
          <a:prstGeom prst="rect">
            <a:avLst/>
          </a:prstGeom>
          <a:effectLst>
            <a:outerShdw blurRad="50800" dist="38100" dir="2700000" algn="tl" rotWithShape="0">
              <a:prstClr val="black">
                <a:alpha val="40000"/>
              </a:prstClr>
            </a:outerShdw>
          </a:effectLst>
        </p:spPr>
      </p:pic>
      <p:pic>
        <p:nvPicPr>
          <p:cNvPr id="16" name="Graphic 15" descr="Vraagteken met effen opvulling">
            <a:extLst>
              <a:ext uri="{FF2B5EF4-FFF2-40B4-BE49-F238E27FC236}">
                <a16:creationId xmlns:a16="http://schemas.microsoft.com/office/drawing/2014/main" id="{1EFA3532-C40D-AFF4-C8DE-F9BC647289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8023" y="4176332"/>
            <a:ext cx="1238508" cy="1238506"/>
          </a:xfrm>
          <a:prstGeom prst="rect">
            <a:avLst/>
          </a:prstGeom>
          <a:effectLst>
            <a:outerShdw blurRad="50800" dist="38100" dir="2700000" algn="tl" rotWithShape="0">
              <a:prstClr val="black">
                <a:alpha val="40000"/>
              </a:prstClr>
            </a:outerShdw>
          </a:effectLst>
        </p:spPr>
      </p:pic>
      <p:pic>
        <p:nvPicPr>
          <p:cNvPr id="17" name="Graphic 16" descr="Hersenen met effen opvulling">
            <a:extLst>
              <a:ext uri="{FF2B5EF4-FFF2-40B4-BE49-F238E27FC236}">
                <a16:creationId xmlns:a16="http://schemas.microsoft.com/office/drawing/2014/main" id="{413E52A3-DA8B-6BCE-F5D1-5156C546EFC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60610" y="183923"/>
            <a:ext cx="1792290" cy="1792288"/>
          </a:xfrm>
          <a:prstGeom prst="rect">
            <a:avLst/>
          </a:prstGeom>
          <a:effectLst>
            <a:outerShdw blurRad="50800" dist="38100" dir="2700000" algn="tl" rotWithShape="0">
              <a:prstClr val="black">
                <a:alpha val="40000"/>
              </a:prstClr>
            </a:outerShdw>
          </a:effectLst>
        </p:spPr>
      </p:pic>
      <p:pic>
        <p:nvPicPr>
          <p:cNvPr id="2" name="Graphic 1">
            <a:extLst>
              <a:ext uri="{FF2B5EF4-FFF2-40B4-BE49-F238E27FC236}">
                <a16:creationId xmlns:a16="http://schemas.microsoft.com/office/drawing/2014/main" id="{D3DEAC94-1B9B-6FA1-4052-79389B422214}"/>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316529" y="5414838"/>
            <a:ext cx="1238506" cy="12385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7340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par>
                                <p:cTn id="12" presetID="26" presetClass="emph" presetSubtype="0" repeatCount="indefinite" fill="hold" grpId="1" nodeType="withEffect">
                                  <p:stCondLst>
                                    <p:cond delay="0"/>
                                  </p:stCondLst>
                                  <p:childTnLst>
                                    <p:animEffect transition="out" filter="fade">
                                      <p:cBhvr>
                                        <p:cTn id="13" dur="1500" tmFilter="0, 0; .2, .5; .8, .5; 1, 0"/>
                                        <p:tgtEl>
                                          <p:spTgt spid="38"/>
                                        </p:tgtEl>
                                      </p:cBhvr>
                                    </p:animEffect>
                                    <p:animScale>
                                      <p:cBhvr>
                                        <p:cTn id="14" dur="750" autoRev="1" fill="hold"/>
                                        <p:tgtEl>
                                          <p:spTgt spid="38"/>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2" nodeType="clickEffect">
                                  <p:stCondLst>
                                    <p:cond delay="0"/>
                                  </p:stCondLst>
                                  <p:childTnLst>
                                    <p:animEffect transition="out" filter="fade">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par>
                          <p:cTn id="20" fill="hold">
                            <p:stCondLst>
                              <p:cond delay="500"/>
                            </p:stCondLst>
                            <p:childTnLst>
                              <p:par>
                                <p:cTn id="21" presetID="2" presetClass="entr" presetSubtype="1" decel="10000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1000" fill="hold"/>
                                        <p:tgtEl>
                                          <p:spTgt spid="41"/>
                                        </p:tgtEl>
                                        <p:attrNameLst>
                                          <p:attrName>ppt_x</p:attrName>
                                        </p:attrNameLst>
                                      </p:cBhvr>
                                      <p:tavLst>
                                        <p:tav tm="0">
                                          <p:val>
                                            <p:strVal val="#ppt_x"/>
                                          </p:val>
                                        </p:tav>
                                        <p:tav tm="100000">
                                          <p:val>
                                            <p:strVal val="#ppt_x"/>
                                          </p:val>
                                        </p:tav>
                                      </p:tavLst>
                                    </p:anim>
                                    <p:anim calcmode="lin" valueType="num">
                                      <p:cBhvr additive="base">
                                        <p:cTn id="24" dur="1000" fill="hold"/>
                                        <p:tgtEl>
                                          <p:spTgt spid="41"/>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26" presetClass="emph" presetSubtype="0" repeatCount="indefinite" fill="hold" grpId="1" nodeType="withEffect">
                                  <p:stCondLst>
                                    <p:cond delay="0"/>
                                  </p:stCondLst>
                                  <p:childTnLst>
                                    <p:animEffect transition="out" filter="fade">
                                      <p:cBhvr>
                                        <p:cTn id="29" dur="1500" tmFilter="0, 0; .2, .5; .8, .5; 1, 0"/>
                                        <p:tgtEl>
                                          <p:spTgt spid="37"/>
                                        </p:tgtEl>
                                      </p:cBhvr>
                                    </p:animEffect>
                                    <p:animScale>
                                      <p:cBhvr>
                                        <p:cTn id="30" dur="7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P spid="38"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4F91F-79C4-8D59-E632-B4AE33E21A84}"/>
            </a:ext>
          </a:extLst>
        </p:cNvPr>
        <p:cNvGrpSpPr/>
        <p:nvPr/>
      </p:nvGrpSpPr>
      <p:grpSpPr>
        <a:xfrm>
          <a:off x="0" y="0"/>
          <a:ext cx="0" cy="0"/>
          <a:chOff x="0" y="0"/>
          <a:chExt cx="0" cy="0"/>
        </a:xfrm>
      </p:grpSpPr>
      <p:grpSp>
        <p:nvGrpSpPr>
          <p:cNvPr id="17" name="Groep 16">
            <a:extLst>
              <a:ext uri="{FF2B5EF4-FFF2-40B4-BE49-F238E27FC236}">
                <a16:creationId xmlns:a16="http://schemas.microsoft.com/office/drawing/2014/main" id="{0A584F0E-F30C-9E54-9C97-165C5DFA050A}"/>
              </a:ext>
            </a:extLst>
          </p:cNvPr>
          <p:cNvGrpSpPr/>
          <p:nvPr/>
        </p:nvGrpSpPr>
        <p:grpSpPr>
          <a:xfrm>
            <a:off x="6518741" y="353106"/>
            <a:ext cx="4781020" cy="1544274"/>
            <a:chOff x="2147342" y="1196121"/>
            <a:chExt cx="4781020" cy="1544274"/>
          </a:xfrm>
        </p:grpSpPr>
        <p:sp>
          <p:nvSpPr>
            <p:cNvPr id="18" name="Graphic 12">
              <a:extLst>
                <a:ext uri="{FF2B5EF4-FFF2-40B4-BE49-F238E27FC236}">
                  <a16:creationId xmlns:a16="http://schemas.microsoft.com/office/drawing/2014/main" id="{18D776F0-E416-3967-7ED2-9837591A0201}"/>
                </a:ext>
              </a:extLst>
            </p:cNvPr>
            <p:cNvSpPr/>
            <p:nvPr/>
          </p:nvSpPr>
          <p:spPr>
            <a:xfrm rot="1352159">
              <a:off x="5166986" y="1196121"/>
              <a:ext cx="1761376" cy="1544274"/>
            </a:xfrm>
            <a:custGeom>
              <a:avLst/>
              <a:gdLst>
                <a:gd name="csX0" fmla="*/ 876609 w 1379323"/>
                <a:gd name="csY0" fmla="*/ 4 h 1209315"/>
                <a:gd name="csX1" fmla="*/ 865279 w 1379323"/>
                <a:gd name="csY1" fmla="*/ 429 h 1209315"/>
                <a:gd name="csX2" fmla="*/ 820490 w 1379323"/>
                <a:gd name="csY2" fmla="*/ 12805 h 1209315"/>
                <a:gd name="csX3" fmla="*/ 764156 w 1379323"/>
                <a:gd name="csY3" fmla="*/ 82817 h 1209315"/>
                <a:gd name="csX4" fmla="*/ 759978 w 1379323"/>
                <a:gd name="csY4" fmla="*/ 90834 h 1209315"/>
                <a:gd name="csX5" fmla="*/ 743766 w 1379323"/>
                <a:gd name="csY5" fmla="*/ 94841 h 1209315"/>
                <a:gd name="csX6" fmla="*/ 624184 w 1379323"/>
                <a:gd name="csY6" fmla="*/ 96460 h 1209315"/>
                <a:gd name="csX7" fmla="*/ 567662 w 1379323"/>
                <a:gd name="csY7" fmla="*/ 96699 h 1209315"/>
                <a:gd name="csX8" fmla="*/ 488064 w 1379323"/>
                <a:gd name="csY8" fmla="*/ 98351 h 1209315"/>
                <a:gd name="csX9" fmla="*/ 486369 w 1379323"/>
                <a:gd name="csY9" fmla="*/ 98993 h 1209315"/>
                <a:gd name="csX10" fmla="*/ 485658 w 1379323"/>
                <a:gd name="csY10" fmla="*/ 100427 h 1209315"/>
                <a:gd name="csX11" fmla="*/ 486050 w 1379323"/>
                <a:gd name="csY11" fmla="*/ 102532 h 1209315"/>
                <a:gd name="csX12" fmla="*/ 492031 w 1379323"/>
                <a:gd name="csY12" fmla="*/ 112273 h 1209315"/>
                <a:gd name="csX13" fmla="*/ 593375 w 1379323"/>
                <a:gd name="csY13" fmla="*/ 262250 h 1209315"/>
                <a:gd name="csX14" fmla="*/ 615460 w 1379323"/>
                <a:gd name="csY14" fmla="*/ 294768 h 1209315"/>
                <a:gd name="csX15" fmla="*/ 665729 w 1379323"/>
                <a:gd name="csY15" fmla="*/ 365159 h 1209315"/>
                <a:gd name="csX16" fmla="*/ 670748 w 1379323"/>
                <a:gd name="csY16" fmla="*/ 370606 h 1209315"/>
                <a:gd name="csX17" fmla="*/ 680555 w 1379323"/>
                <a:gd name="csY17" fmla="*/ 387483 h 1209315"/>
                <a:gd name="csX18" fmla="*/ 681426 w 1379323"/>
                <a:gd name="csY18" fmla="*/ 434616 h 1209315"/>
                <a:gd name="csX19" fmla="*/ 680261 w 1379323"/>
                <a:gd name="csY19" fmla="*/ 481568 h 1209315"/>
                <a:gd name="csX20" fmla="*/ 675590 w 1379323"/>
                <a:gd name="csY20" fmla="*/ 497574 h 1209315"/>
                <a:gd name="csX21" fmla="*/ 606245 w 1379323"/>
                <a:gd name="csY21" fmla="*/ 538969 h 1209315"/>
                <a:gd name="csX22" fmla="*/ 588977 w 1379323"/>
                <a:gd name="csY22" fmla="*/ 542348 h 1209315"/>
                <a:gd name="csX23" fmla="*/ 582814 w 1379323"/>
                <a:gd name="csY23" fmla="*/ 543982 h 1209315"/>
                <a:gd name="csX24" fmla="*/ 579631 w 1379323"/>
                <a:gd name="csY24" fmla="*/ 545208 h 1209315"/>
                <a:gd name="csX25" fmla="*/ 573672 w 1379323"/>
                <a:gd name="csY25" fmla="*/ 554263 h 1209315"/>
                <a:gd name="csX26" fmla="*/ 578434 w 1379323"/>
                <a:gd name="csY26" fmla="*/ 562957 h 1209315"/>
                <a:gd name="csX27" fmla="*/ 579853 w 1379323"/>
                <a:gd name="csY27" fmla="*/ 563202 h 1209315"/>
                <a:gd name="csX28" fmla="*/ 582128 w 1379323"/>
                <a:gd name="csY28" fmla="*/ 563329 h 1209315"/>
                <a:gd name="csX29" fmla="*/ 590069 w 1379323"/>
                <a:gd name="csY29" fmla="*/ 563580 h 1209315"/>
                <a:gd name="csX30" fmla="*/ 617579 w 1379323"/>
                <a:gd name="csY30" fmla="*/ 564030 h 1209315"/>
                <a:gd name="csX31" fmla="*/ 704562 w 1379323"/>
                <a:gd name="csY31" fmla="*/ 564541 h 1209315"/>
                <a:gd name="csX32" fmla="*/ 810237 w 1379323"/>
                <a:gd name="csY32" fmla="*/ 564211 h 1209315"/>
                <a:gd name="csX33" fmla="*/ 825001 w 1379323"/>
                <a:gd name="csY33" fmla="*/ 563140 h 1209315"/>
                <a:gd name="csX34" fmla="*/ 832014 w 1379323"/>
                <a:gd name="csY34" fmla="*/ 556718 h 1209315"/>
                <a:gd name="csX35" fmla="*/ 830267 w 1379323"/>
                <a:gd name="csY35" fmla="*/ 550387 h 1209315"/>
                <a:gd name="csX36" fmla="*/ 823132 w 1379323"/>
                <a:gd name="csY36" fmla="*/ 544653 h 1209315"/>
                <a:gd name="csX37" fmla="*/ 799639 w 1379323"/>
                <a:gd name="csY37" fmla="*/ 539590 h 1209315"/>
                <a:gd name="csX38" fmla="*/ 773563 w 1379323"/>
                <a:gd name="csY38" fmla="*/ 534578 h 1209315"/>
                <a:gd name="csX39" fmla="*/ 726788 w 1379323"/>
                <a:gd name="csY39" fmla="*/ 497577 h 1209315"/>
                <a:gd name="csX40" fmla="*/ 722342 w 1379323"/>
                <a:gd name="csY40" fmla="*/ 481310 h 1209315"/>
                <a:gd name="csX41" fmla="*/ 721181 w 1379323"/>
                <a:gd name="csY41" fmla="*/ 432994 h 1209315"/>
                <a:gd name="csX42" fmla="*/ 721798 w 1379323"/>
                <a:gd name="csY42" fmla="*/ 384688 h 1209315"/>
                <a:gd name="csX43" fmla="*/ 730018 w 1379323"/>
                <a:gd name="csY43" fmla="*/ 369158 h 1209315"/>
                <a:gd name="csX44" fmla="*/ 835398 w 1379323"/>
                <a:gd name="csY44" fmla="*/ 218582 h 1209315"/>
                <a:gd name="csX45" fmla="*/ 879305 w 1379323"/>
                <a:gd name="csY45" fmla="*/ 152119 h 1209315"/>
                <a:gd name="csX46" fmla="*/ 904515 w 1379323"/>
                <a:gd name="csY46" fmla="*/ 112977 h 1209315"/>
                <a:gd name="csX47" fmla="*/ 906315 w 1379323"/>
                <a:gd name="csY47" fmla="*/ 110113 h 1209315"/>
                <a:gd name="csX48" fmla="*/ 910060 w 1379323"/>
                <a:gd name="csY48" fmla="*/ 103617 h 1209315"/>
                <a:gd name="csX49" fmla="*/ 910985 w 1379323"/>
                <a:gd name="csY49" fmla="*/ 101751 h 1209315"/>
                <a:gd name="csX50" fmla="*/ 911221 w 1379323"/>
                <a:gd name="csY50" fmla="*/ 101062 h 1209315"/>
                <a:gd name="csX51" fmla="*/ 911221 w 1379323"/>
                <a:gd name="csY51" fmla="*/ 101058 h 1209315"/>
                <a:gd name="csX52" fmla="*/ 911221 w 1379323"/>
                <a:gd name="csY52" fmla="*/ 101054 h 1209315"/>
                <a:gd name="csX53" fmla="*/ 911221 w 1379323"/>
                <a:gd name="csY53" fmla="*/ 101054 h 1209315"/>
                <a:gd name="csX54" fmla="*/ 911221 w 1379323"/>
                <a:gd name="csY54" fmla="*/ 101058 h 1209315"/>
                <a:gd name="csX55" fmla="*/ 911221 w 1379323"/>
                <a:gd name="csY55" fmla="*/ 101062 h 1209315"/>
                <a:gd name="csX56" fmla="*/ 911221 w 1379323"/>
                <a:gd name="csY56" fmla="*/ 101062 h 1209315"/>
                <a:gd name="csX57" fmla="*/ 910898 w 1379323"/>
                <a:gd name="csY57" fmla="*/ 99022 h 1209315"/>
                <a:gd name="csX58" fmla="*/ 907403 w 1379323"/>
                <a:gd name="csY58" fmla="*/ 97897 h 1209315"/>
                <a:gd name="csX59" fmla="*/ 874860 w 1379323"/>
                <a:gd name="csY59" fmla="*/ 96884 h 1209315"/>
                <a:gd name="csX60" fmla="*/ 853450 w 1379323"/>
                <a:gd name="csY60" fmla="*/ 96380 h 1209315"/>
                <a:gd name="csX61" fmla="*/ 843412 w 1379323"/>
                <a:gd name="csY61" fmla="*/ 94616 h 1209315"/>
                <a:gd name="csX62" fmla="*/ 841855 w 1379323"/>
                <a:gd name="csY62" fmla="*/ 92159 h 1209315"/>
                <a:gd name="csX63" fmla="*/ 843009 w 1379323"/>
                <a:gd name="csY63" fmla="*/ 89197 h 1209315"/>
                <a:gd name="csX64" fmla="*/ 850278 w 1379323"/>
                <a:gd name="csY64" fmla="*/ 81188 h 1209315"/>
                <a:gd name="csX65" fmla="*/ 879970 w 1379323"/>
                <a:gd name="csY65" fmla="*/ 22683 h 1209315"/>
                <a:gd name="csX66" fmla="*/ 882133 w 1379323"/>
                <a:gd name="csY66" fmla="*/ 8482 h 1209315"/>
                <a:gd name="csX67" fmla="*/ 881378 w 1379323"/>
                <a:gd name="csY67" fmla="*/ 1884 h 1209315"/>
                <a:gd name="csX68" fmla="*/ 876634 w 1379323"/>
                <a:gd name="csY68" fmla="*/ 4 h 1209315"/>
                <a:gd name="csX69" fmla="*/ 699060 w 1379323"/>
                <a:gd name="csY69" fmla="*/ 122634 h 1209315"/>
                <a:gd name="csX70" fmla="*/ 759318 w 1379323"/>
                <a:gd name="csY70" fmla="*/ 134843 h 1209315"/>
                <a:gd name="csX71" fmla="*/ 792413 w 1379323"/>
                <a:gd name="csY71" fmla="*/ 169031 h 1209315"/>
                <a:gd name="csX72" fmla="*/ 797897 w 1379323"/>
                <a:gd name="csY72" fmla="*/ 197732 h 1209315"/>
                <a:gd name="csX73" fmla="*/ 793016 w 1379323"/>
                <a:gd name="csY73" fmla="*/ 226000 h 1209315"/>
                <a:gd name="csX74" fmla="*/ 751094 w 1379323"/>
                <a:gd name="csY74" fmla="*/ 277297 h 1209315"/>
                <a:gd name="csX75" fmla="*/ 716321 w 1379323"/>
                <a:gd name="csY75" fmla="*/ 327820 h 1209315"/>
                <a:gd name="csX76" fmla="*/ 708028 w 1379323"/>
                <a:gd name="csY76" fmla="*/ 343325 h 1209315"/>
                <a:gd name="csX77" fmla="*/ 699848 w 1379323"/>
                <a:gd name="csY77" fmla="*/ 347067 h 1209315"/>
                <a:gd name="csX78" fmla="*/ 689929 w 1379323"/>
                <a:gd name="csY78" fmla="*/ 344040 h 1209315"/>
                <a:gd name="csX79" fmla="*/ 677902 w 1379323"/>
                <a:gd name="csY79" fmla="*/ 327849 h 1209315"/>
                <a:gd name="csX80" fmla="*/ 678105 w 1379323"/>
                <a:gd name="csY80" fmla="*/ 303203 h 1209315"/>
                <a:gd name="csX81" fmla="*/ 710997 w 1379323"/>
                <a:gd name="csY81" fmla="*/ 254541 h 1209315"/>
                <a:gd name="csX82" fmla="*/ 732145 w 1379323"/>
                <a:gd name="csY82" fmla="*/ 225460 h 1209315"/>
                <a:gd name="csX83" fmla="*/ 736580 w 1379323"/>
                <a:gd name="csY83" fmla="*/ 202232 h 1209315"/>
                <a:gd name="csX84" fmla="*/ 731143 w 1379323"/>
                <a:gd name="csY84" fmla="*/ 178732 h 1209315"/>
                <a:gd name="csX85" fmla="*/ 718140 w 1379323"/>
                <a:gd name="csY85" fmla="*/ 166015 h 1209315"/>
                <a:gd name="csX86" fmla="*/ 697558 w 1379323"/>
                <a:gd name="csY86" fmla="*/ 162426 h 1209315"/>
                <a:gd name="csX87" fmla="*/ 675303 w 1379323"/>
                <a:gd name="csY87" fmla="*/ 166629 h 1209315"/>
                <a:gd name="csX88" fmla="*/ 654652 w 1379323"/>
                <a:gd name="csY88" fmla="*/ 195732 h 1209315"/>
                <a:gd name="csX89" fmla="*/ 645623 w 1379323"/>
                <a:gd name="csY89" fmla="*/ 219036 h 1209315"/>
                <a:gd name="csX90" fmla="*/ 626514 w 1379323"/>
                <a:gd name="csY90" fmla="*/ 226534 h 1209315"/>
                <a:gd name="csX91" fmla="*/ 605544 w 1379323"/>
                <a:gd name="csY91" fmla="*/ 211723 h 1209315"/>
                <a:gd name="csX92" fmla="*/ 610999 w 1379323"/>
                <a:gd name="csY92" fmla="*/ 172465 h 1209315"/>
                <a:gd name="csX93" fmla="*/ 640240 w 1379323"/>
                <a:gd name="csY93" fmla="*/ 137928 h 1209315"/>
                <a:gd name="csX94" fmla="*/ 699060 w 1379323"/>
                <a:gd name="csY94" fmla="*/ 122634 h 1209315"/>
                <a:gd name="csX95" fmla="*/ 757946 w 1379323"/>
                <a:gd name="csY95" fmla="*/ 623441 h 1209315"/>
                <a:gd name="csX96" fmla="*/ 683872 w 1379323"/>
                <a:gd name="csY96" fmla="*/ 650617 h 1209315"/>
                <a:gd name="csX97" fmla="*/ 652587 w 1379323"/>
                <a:gd name="csY97" fmla="*/ 737369 h 1209315"/>
                <a:gd name="csX98" fmla="*/ 679676 w 1379323"/>
                <a:gd name="csY98" fmla="*/ 801179 h 1209315"/>
                <a:gd name="csX99" fmla="*/ 702203 w 1379323"/>
                <a:gd name="csY99" fmla="*/ 817442 h 1209315"/>
                <a:gd name="csX100" fmla="*/ 702142 w 1379323"/>
                <a:gd name="csY100" fmla="*/ 817427 h 1209315"/>
                <a:gd name="csX101" fmla="*/ 739019 w 1379323"/>
                <a:gd name="csY101" fmla="*/ 828591 h 1209315"/>
                <a:gd name="csX102" fmla="*/ 745563 w 1379323"/>
                <a:gd name="csY102" fmla="*/ 829923 h 1209315"/>
                <a:gd name="csX103" fmla="*/ 750310 w 1379323"/>
                <a:gd name="csY103" fmla="*/ 835425 h 1209315"/>
                <a:gd name="csX104" fmla="*/ 764522 w 1379323"/>
                <a:gd name="csY104" fmla="*/ 851150 h 1209315"/>
                <a:gd name="csX105" fmla="*/ 827792 w 1379323"/>
                <a:gd name="csY105" fmla="*/ 881637 h 1209315"/>
                <a:gd name="csX106" fmla="*/ 860445 w 1379323"/>
                <a:gd name="csY106" fmla="*/ 882395 h 1209315"/>
                <a:gd name="csX107" fmla="*/ 872941 w 1379323"/>
                <a:gd name="csY107" fmla="*/ 879437 h 1209315"/>
                <a:gd name="csX108" fmla="*/ 879677 w 1379323"/>
                <a:gd name="csY108" fmla="*/ 874933 h 1209315"/>
                <a:gd name="csX109" fmla="*/ 883440 w 1379323"/>
                <a:gd name="csY109" fmla="*/ 864314 h 1209315"/>
                <a:gd name="csX110" fmla="*/ 884202 w 1379323"/>
                <a:gd name="csY110" fmla="*/ 860115 h 1209315"/>
                <a:gd name="csX111" fmla="*/ 883970 w 1379323"/>
                <a:gd name="csY111" fmla="*/ 859331 h 1209315"/>
                <a:gd name="csX112" fmla="*/ 882823 w 1379323"/>
                <a:gd name="csY112" fmla="*/ 858616 h 1209315"/>
                <a:gd name="csX113" fmla="*/ 857904 w 1379323"/>
                <a:gd name="csY113" fmla="*/ 854860 h 1209315"/>
                <a:gd name="csX114" fmla="*/ 802133 w 1379323"/>
                <a:gd name="csY114" fmla="*/ 834107 h 1209315"/>
                <a:gd name="csX115" fmla="*/ 793615 w 1379323"/>
                <a:gd name="csY115" fmla="*/ 827712 h 1209315"/>
                <a:gd name="csX116" fmla="*/ 792914 w 1379323"/>
                <a:gd name="csY116" fmla="*/ 826591 h 1209315"/>
                <a:gd name="csX117" fmla="*/ 792948 w 1379323"/>
                <a:gd name="csY117" fmla="*/ 825263 h 1209315"/>
                <a:gd name="csX118" fmla="*/ 794919 w 1379323"/>
                <a:gd name="csY118" fmla="*/ 823862 h 1209315"/>
                <a:gd name="csX119" fmla="*/ 801749 w 1379323"/>
                <a:gd name="csY119" fmla="*/ 820915 h 1209315"/>
                <a:gd name="csX120" fmla="*/ 813290 w 1379323"/>
                <a:gd name="csY120" fmla="*/ 815471 h 1209315"/>
                <a:gd name="csX121" fmla="*/ 862993 w 1379323"/>
                <a:gd name="csY121" fmla="*/ 757740 h 1209315"/>
                <a:gd name="csX122" fmla="*/ 838307 w 1379323"/>
                <a:gd name="csY122" fmla="*/ 653608 h 1209315"/>
                <a:gd name="csX123" fmla="*/ 757947 w 1379323"/>
                <a:gd name="csY123" fmla="*/ 623441 h 1209315"/>
                <a:gd name="csX124" fmla="*/ 47405 w 1379323"/>
                <a:gd name="csY124" fmla="*/ 627905 h 1209315"/>
                <a:gd name="csX125" fmla="*/ 7207 w 1379323"/>
                <a:gd name="csY125" fmla="*/ 628417 h 1209315"/>
                <a:gd name="csX126" fmla="*/ 1619 w 1379323"/>
                <a:gd name="csY126" fmla="*/ 630860 h 1209315"/>
                <a:gd name="csX127" fmla="*/ 1219 w 1379323"/>
                <a:gd name="csY127" fmla="*/ 636997 h 1209315"/>
                <a:gd name="csX128" fmla="*/ 6550 w 1379323"/>
                <a:gd name="csY128" fmla="*/ 639733 h 1209315"/>
                <a:gd name="csX129" fmla="*/ 16197 w 1379323"/>
                <a:gd name="csY129" fmla="*/ 644843 h 1209315"/>
                <a:gd name="csX130" fmla="*/ 18574 w 1379323"/>
                <a:gd name="csY130" fmla="*/ 648886 h 1209315"/>
                <a:gd name="csX131" fmla="*/ 19732 w 1379323"/>
                <a:gd name="csY131" fmla="*/ 659125 h 1209315"/>
                <a:gd name="csX132" fmla="*/ 20243 w 1379323"/>
                <a:gd name="csY132" fmla="*/ 726256 h 1209315"/>
                <a:gd name="csX133" fmla="*/ 19641 w 1379323"/>
                <a:gd name="csY133" fmla="*/ 794138 h 1209315"/>
                <a:gd name="csX134" fmla="*/ 18156 w 1379323"/>
                <a:gd name="csY134" fmla="*/ 803963 h 1209315"/>
                <a:gd name="csX135" fmla="*/ 15090 w 1379323"/>
                <a:gd name="csY135" fmla="*/ 807741 h 1209315"/>
                <a:gd name="csX136" fmla="*/ 5966 w 1379323"/>
                <a:gd name="csY136" fmla="*/ 812927 h 1209315"/>
                <a:gd name="csX137" fmla="*/ 2932 w 1379323"/>
                <a:gd name="csY137" fmla="*/ 814328 h 1209315"/>
                <a:gd name="csX138" fmla="*/ 1073 w 1379323"/>
                <a:gd name="csY138" fmla="*/ 815881 h 1209315"/>
                <a:gd name="csX139" fmla="*/ -95 w 1379323"/>
                <a:gd name="csY139" fmla="*/ 821685 h 1209315"/>
                <a:gd name="csX140" fmla="*/ 525 w 1379323"/>
                <a:gd name="csY140" fmla="*/ 824359 h 1209315"/>
                <a:gd name="csX141" fmla="*/ 1502 w 1379323"/>
                <a:gd name="csY141" fmla="*/ 825564 h 1209315"/>
                <a:gd name="csX142" fmla="*/ 1505 w 1379323"/>
                <a:gd name="csY142" fmla="*/ 825564 h 1209315"/>
                <a:gd name="csX143" fmla="*/ 1509 w 1379323"/>
                <a:gd name="csY143" fmla="*/ 825564 h 1209315"/>
                <a:gd name="csX144" fmla="*/ 1792 w 1379323"/>
                <a:gd name="csY144" fmla="*/ 825622 h 1209315"/>
                <a:gd name="csX145" fmla="*/ 2663 w 1379323"/>
                <a:gd name="csY145" fmla="*/ 825706 h 1209315"/>
                <a:gd name="csX146" fmla="*/ 5726 w 1379323"/>
                <a:gd name="csY146" fmla="*/ 825862 h 1209315"/>
                <a:gd name="csX147" fmla="*/ 16222 w 1379323"/>
                <a:gd name="csY147" fmla="*/ 826094 h 1209315"/>
                <a:gd name="csX148" fmla="*/ 49038 w 1379323"/>
                <a:gd name="csY148" fmla="*/ 826138 h 1209315"/>
                <a:gd name="csX149" fmla="*/ 88826 w 1379323"/>
                <a:gd name="csY149" fmla="*/ 825103 h 1209315"/>
                <a:gd name="csX150" fmla="*/ 93425 w 1379323"/>
                <a:gd name="csY150" fmla="*/ 823568 h 1209315"/>
                <a:gd name="csX151" fmla="*/ 94227 w 1379323"/>
                <a:gd name="csY151" fmla="*/ 820636 h 1209315"/>
                <a:gd name="csX152" fmla="*/ 94328 w 1379323"/>
                <a:gd name="csY152" fmla="*/ 817478 h 1209315"/>
                <a:gd name="csX153" fmla="*/ 93708 w 1379323"/>
                <a:gd name="csY153" fmla="*/ 815750 h 1209315"/>
                <a:gd name="csX154" fmla="*/ 87767 w 1379323"/>
                <a:gd name="csY154" fmla="*/ 812531 h 1209315"/>
                <a:gd name="csX155" fmla="*/ 80414 w 1379323"/>
                <a:gd name="csY155" fmla="*/ 808427 h 1209315"/>
                <a:gd name="csX156" fmla="*/ 76215 w 1379323"/>
                <a:gd name="csY156" fmla="*/ 801266 h 1209315"/>
                <a:gd name="csX157" fmla="*/ 74131 w 1379323"/>
                <a:gd name="csY157" fmla="*/ 766541 h 1209315"/>
                <a:gd name="csX158" fmla="*/ 74541 w 1379323"/>
                <a:gd name="csY158" fmla="*/ 744036 h 1209315"/>
                <a:gd name="csX159" fmla="*/ 74988 w 1379323"/>
                <a:gd name="csY159" fmla="*/ 737016 h 1209315"/>
                <a:gd name="csX160" fmla="*/ 75264 w 1379323"/>
                <a:gd name="csY160" fmla="*/ 734977 h 1209315"/>
                <a:gd name="csX161" fmla="*/ 75438 w 1379323"/>
                <a:gd name="csY161" fmla="*/ 734298 h 1209315"/>
                <a:gd name="csX162" fmla="*/ 76098 w 1379323"/>
                <a:gd name="csY162" fmla="*/ 733536 h 1209315"/>
                <a:gd name="csX163" fmla="*/ 76672 w 1379323"/>
                <a:gd name="csY163" fmla="*/ 733416 h 1209315"/>
                <a:gd name="csX164" fmla="*/ 77376 w 1379323"/>
                <a:gd name="csY164" fmla="*/ 733365 h 1209315"/>
                <a:gd name="csX165" fmla="*/ 79651 w 1379323"/>
                <a:gd name="csY165" fmla="*/ 733289 h 1209315"/>
                <a:gd name="csX166" fmla="*/ 87400 w 1379323"/>
                <a:gd name="csY166" fmla="*/ 733220 h 1209315"/>
                <a:gd name="csX167" fmla="*/ 111774 w 1379323"/>
                <a:gd name="csY167" fmla="*/ 733438 h 1209315"/>
                <a:gd name="csX168" fmla="*/ 131478 w 1379323"/>
                <a:gd name="csY168" fmla="*/ 734276 h 1209315"/>
                <a:gd name="csX169" fmla="*/ 142086 w 1379323"/>
                <a:gd name="csY169" fmla="*/ 738305 h 1209315"/>
                <a:gd name="csX170" fmla="*/ 146064 w 1379323"/>
                <a:gd name="csY170" fmla="*/ 748703 h 1209315"/>
                <a:gd name="csX171" fmla="*/ 146601 w 1379323"/>
                <a:gd name="csY171" fmla="*/ 767866 h 1209315"/>
                <a:gd name="csX172" fmla="*/ 144790 w 1379323"/>
                <a:gd name="csY172" fmla="*/ 802046 h 1209315"/>
                <a:gd name="csX173" fmla="*/ 140856 w 1379323"/>
                <a:gd name="csY173" fmla="*/ 808525 h 1209315"/>
                <a:gd name="csX174" fmla="*/ 133880 w 1379323"/>
                <a:gd name="csY174" fmla="*/ 811820 h 1209315"/>
                <a:gd name="csX175" fmla="*/ 128868 w 1379323"/>
                <a:gd name="csY175" fmla="*/ 814415 h 1209315"/>
                <a:gd name="csX176" fmla="*/ 128019 w 1379323"/>
                <a:gd name="csY176" fmla="*/ 820407 h 1209315"/>
                <a:gd name="csX177" fmla="*/ 128560 w 1379323"/>
                <a:gd name="csY177" fmla="*/ 824105 h 1209315"/>
                <a:gd name="csX178" fmla="*/ 132861 w 1379323"/>
                <a:gd name="csY178" fmla="*/ 825833 h 1209315"/>
                <a:gd name="csX179" fmla="*/ 172140 w 1379323"/>
                <a:gd name="csY179" fmla="*/ 826301 h 1209315"/>
                <a:gd name="csX180" fmla="*/ 211504 w 1379323"/>
                <a:gd name="csY180" fmla="*/ 825045 h 1209315"/>
                <a:gd name="csX181" fmla="*/ 216030 w 1379323"/>
                <a:gd name="csY181" fmla="*/ 823343 h 1209315"/>
                <a:gd name="csX182" fmla="*/ 216843 w 1379323"/>
                <a:gd name="csY182" fmla="*/ 820008 h 1209315"/>
                <a:gd name="csX183" fmla="*/ 216984 w 1379323"/>
                <a:gd name="csY183" fmla="*/ 816400 h 1209315"/>
                <a:gd name="csX184" fmla="*/ 216436 w 1379323"/>
                <a:gd name="csY184" fmla="*/ 814644 h 1209315"/>
                <a:gd name="csX185" fmla="*/ 210564 w 1379323"/>
                <a:gd name="csY185" fmla="*/ 812085 h 1209315"/>
                <a:gd name="csX186" fmla="*/ 204343 w 1379323"/>
                <a:gd name="csY186" fmla="*/ 809178 h 1209315"/>
                <a:gd name="csX187" fmla="*/ 200176 w 1379323"/>
                <a:gd name="csY187" fmla="*/ 805294 h 1209315"/>
                <a:gd name="csX188" fmla="*/ 198935 w 1379323"/>
                <a:gd name="csY188" fmla="*/ 799230 h 1209315"/>
                <a:gd name="csX189" fmla="*/ 198206 w 1379323"/>
                <a:gd name="csY189" fmla="*/ 785370 h 1209315"/>
                <a:gd name="csX190" fmla="*/ 197701 w 1379323"/>
                <a:gd name="csY190" fmla="*/ 724833 h 1209315"/>
                <a:gd name="csX191" fmla="*/ 198267 w 1379323"/>
                <a:gd name="csY191" fmla="*/ 657923 h 1209315"/>
                <a:gd name="csX192" fmla="*/ 199672 w 1379323"/>
                <a:gd name="csY192" fmla="*/ 648258 h 1209315"/>
                <a:gd name="csX193" fmla="*/ 202575 w 1379323"/>
                <a:gd name="csY193" fmla="*/ 644556 h 1209315"/>
                <a:gd name="csX194" fmla="*/ 212734 w 1379323"/>
                <a:gd name="csY194" fmla="*/ 639653 h 1209315"/>
                <a:gd name="csX195" fmla="*/ 216458 w 1379323"/>
                <a:gd name="csY195" fmla="*/ 638049 h 1209315"/>
                <a:gd name="csX196" fmla="*/ 217212 w 1379323"/>
                <a:gd name="csY196" fmla="*/ 633248 h 1209315"/>
                <a:gd name="csX197" fmla="*/ 216708 w 1379323"/>
                <a:gd name="csY197" fmla="*/ 630206 h 1209315"/>
                <a:gd name="csX198" fmla="*/ 212324 w 1379323"/>
                <a:gd name="csY198" fmla="*/ 628678 h 1209315"/>
                <a:gd name="csX199" fmla="*/ 172616 w 1379323"/>
                <a:gd name="csY199" fmla="*/ 627905 h 1209315"/>
                <a:gd name="csX200" fmla="*/ 132911 w 1379323"/>
                <a:gd name="csY200" fmla="*/ 628707 h 1209315"/>
                <a:gd name="csX201" fmla="*/ 128534 w 1379323"/>
                <a:gd name="csY201" fmla="*/ 630290 h 1209315"/>
                <a:gd name="csX202" fmla="*/ 128019 w 1379323"/>
                <a:gd name="csY202" fmla="*/ 633480 h 1209315"/>
                <a:gd name="csX203" fmla="*/ 128643 w 1379323"/>
                <a:gd name="csY203" fmla="*/ 638332 h 1209315"/>
                <a:gd name="csX204" fmla="*/ 129550 w 1379323"/>
                <a:gd name="csY204" fmla="*/ 638873 h 1209315"/>
                <a:gd name="csX205" fmla="*/ 131819 w 1379323"/>
                <a:gd name="csY205" fmla="*/ 639055 h 1209315"/>
                <a:gd name="csX206" fmla="*/ 141814 w 1379323"/>
                <a:gd name="csY206" fmla="*/ 643932 h 1209315"/>
                <a:gd name="csX207" fmla="*/ 146035 w 1379323"/>
                <a:gd name="csY207" fmla="*/ 652461 h 1209315"/>
                <a:gd name="csX208" fmla="*/ 146180 w 1379323"/>
                <a:gd name="csY208" fmla="*/ 680374 h 1209315"/>
                <a:gd name="csX209" fmla="*/ 145399 w 1379323"/>
                <a:gd name="csY209" fmla="*/ 698499 h 1209315"/>
                <a:gd name="csX210" fmla="*/ 141636 w 1379323"/>
                <a:gd name="csY210" fmla="*/ 708345 h 1209315"/>
                <a:gd name="csX211" fmla="*/ 131935 w 1379323"/>
                <a:gd name="csY211" fmla="*/ 712181 h 1209315"/>
                <a:gd name="csX212" fmla="*/ 114097 w 1379323"/>
                <a:gd name="csY212" fmla="*/ 712983 h 1209315"/>
                <a:gd name="csX213" fmla="*/ 91185 w 1379323"/>
                <a:gd name="csY213" fmla="*/ 713056 h 1209315"/>
                <a:gd name="csX214" fmla="*/ 83240 w 1379323"/>
                <a:gd name="csY214" fmla="*/ 712842 h 1209315"/>
                <a:gd name="csX215" fmla="*/ 79020 w 1379323"/>
                <a:gd name="csY215" fmla="*/ 712457 h 1209315"/>
                <a:gd name="csX216" fmla="*/ 76163 w 1379323"/>
                <a:gd name="csY216" fmla="*/ 711067 h 1209315"/>
                <a:gd name="csX217" fmla="*/ 74686 w 1379323"/>
                <a:gd name="csY217" fmla="*/ 706923 h 1209315"/>
                <a:gd name="csX218" fmla="*/ 74131 w 1379323"/>
                <a:gd name="csY218" fmla="*/ 680980 h 1209315"/>
                <a:gd name="csX219" fmla="*/ 74483 w 1379323"/>
                <a:gd name="csY219" fmla="*/ 659164 h 1209315"/>
                <a:gd name="csX220" fmla="*/ 74864 w 1379323"/>
                <a:gd name="csY220" fmla="*/ 651786 h 1209315"/>
                <a:gd name="csX221" fmla="*/ 75096 w 1379323"/>
                <a:gd name="csY221" fmla="*/ 649427 h 1209315"/>
                <a:gd name="csX222" fmla="*/ 75390 w 1379323"/>
                <a:gd name="csY222" fmla="*/ 647983 h 1209315"/>
                <a:gd name="csX223" fmla="*/ 78943 w 1379323"/>
                <a:gd name="csY223" fmla="*/ 644335 h 1209315"/>
                <a:gd name="csX224" fmla="*/ 85182 w 1379323"/>
                <a:gd name="csY224" fmla="*/ 640873 h 1209315"/>
                <a:gd name="csX225" fmla="*/ 91530 w 1379323"/>
                <a:gd name="csY225" fmla="*/ 637258 h 1209315"/>
                <a:gd name="csX226" fmla="*/ 92713 w 1379323"/>
                <a:gd name="csY226" fmla="*/ 632616 h 1209315"/>
                <a:gd name="csX227" fmla="*/ 92234 w 1379323"/>
                <a:gd name="csY227" fmla="*/ 629981 h 1209315"/>
                <a:gd name="csX228" fmla="*/ 87748 w 1379323"/>
                <a:gd name="csY228" fmla="*/ 628602 h 1209315"/>
                <a:gd name="csX229" fmla="*/ 47405 w 1379323"/>
                <a:gd name="csY229" fmla="*/ 627905 h 1209315"/>
                <a:gd name="csX230" fmla="*/ 307067 w 1379323"/>
                <a:gd name="csY230" fmla="*/ 627905 h 1209315"/>
                <a:gd name="csX231" fmla="*/ 243972 w 1379323"/>
                <a:gd name="csY231" fmla="*/ 628697 h 1209315"/>
                <a:gd name="csX232" fmla="*/ 236572 w 1379323"/>
                <a:gd name="csY232" fmla="*/ 630384 h 1209315"/>
                <a:gd name="csX233" fmla="*/ 235911 w 1379323"/>
                <a:gd name="csY233" fmla="*/ 631444 h 1209315"/>
                <a:gd name="csX234" fmla="*/ 235796 w 1379323"/>
                <a:gd name="csY234" fmla="*/ 633331 h 1209315"/>
                <a:gd name="csX235" fmla="*/ 236565 w 1379323"/>
                <a:gd name="csY235" fmla="*/ 638242 h 1209315"/>
                <a:gd name="csX236" fmla="*/ 240449 w 1379323"/>
                <a:gd name="csY236" fmla="*/ 639962 h 1209315"/>
                <a:gd name="csX237" fmla="*/ 249765 w 1379323"/>
                <a:gd name="csY237" fmla="*/ 645232 h 1209315"/>
                <a:gd name="csX238" fmla="*/ 251885 w 1379323"/>
                <a:gd name="csY238" fmla="*/ 649572 h 1209315"/>
                <a:gd name="csX239" fmla="*/ 253010 w 1379323"/>
                <a:gd name="csY239" fmla="*/ 660036 h 1209315"/>
                <a:gd name="csX240" fmla="*/ 253975 w 1379323"/>
                <a:gd name="csY240" fmla="*/ 722772 h 1209315"/>
                <a:gd name="csX241" fmla="*/ 252901 w 1379323"/>
                <a:gd name="csY241" fmla="*/ 796465 h 1209315"/>
                <a:gd name="csX242" fmla="*/ 249155 w 1379323"/>
                <a:gd name="csY242" fmla="*/ 807679 h 1209315"/>
                <a:gd name="csX243" fmla="*/ 241842 w 1379323"/>
                <a:gd name="csY243" fmla="*/ 811762 h 1209315"/>
                <a:gd name="csX244" fmla="*/ 236736 w 1379323"/>
                <a:gd name="csY244" fmla="*/ 814328 h 1209315"/>
                <a:gd name="csX245" fmla="*/ 235796 w 1379323"/>
                <a:gd name="csY245" fmla="*/ 819133 h 1209315"/>
                <a:gd name="csX246" fmla="*/ 236148 w 1379323"/>
                <a:gd name="csY246" fmla="*/ 823615 h 1209315"/>
                <a:gd name="csX247" fmla="*/ 236507 w 1379323"/>
                <a:gd name="csY247" fmla="*/ 825176 h 1209315"/>
                <a:gd name="csX248" fmla="*/ 236707 w 1379323"/>
                <a:gd name="csY248" fmla="*/ 825637 h 1209315"/>
                <a:gd name="csX249" fmla="*/ 236822 w 1379323"/>
                <a:gd name="csY249" fmla="*/ 825659 h 1209315"/>
                <a:gd name="csX250" fmla="*/ 238139 w 1379323"/>
                <a:gd name="csY250" fmla="*/ 825793 h 1209315"/>
                <a:gd name="csX251" fmla="*/ 243064 w 1379323"/>
                <a:gd name="csY251" fmla="*/ 826043 h 1209315"/>
                <a:gd name="csX252" fmla="*/ 259019 w 1379323"/>
                <a:gd name="csY252" fmla="*/ 826392 h 1209315"/>
                <a:gd name="csX253" fmla="*/ 364962 w 1379323"/>
                <a:gd name="csY253" fmla="*/ 826268 h 1209315"/>
                <a:gd name="csX254" fmla="*/ 381116 w 1379323"/>
                <a:gd name="csY254" fmla="*/ 825876 h 1209315"/>
                <a:gd name="csX255" fmla="*/ 386171 w 1379323"/>
                <a:gd name="csY255" fmla="*/ 825615 h 1209315"/>
                <a:gd name="csX256" fmla="*/ 387569 w 1379323"/>
                <a:gd name="csY256" fmla="*/ 825473 h 1209315"/>
                <a:gd name="csX257" fmla="*/ 387794 w 1379323"/>
                <a:gd name="csY257" fmla="*/ 825437 h 1209315"/>
                <a:gd name="csX258" fmla="*/ 387953 w 1379323"/>
                <a:gd name="csY258" fmla="*/ 825136 h 1209315"/>
                <a:gd name="csX259" fmla="*/ 388487 w 1379323"/>
                <a:gd name="csY259" fmla="*/ 823615 h 1209315"/>
                <a:gd name="csX260" fmla="*/ 389884 w 1379323"/>
                <a:gd name="csY260" fmla="*/ 818251 h 1209315"/>
                <a:gd name="csX261" fmla="*/ 393230 w 1379323"/>
                <a:gd name="csY261" fmla="*/ 801789 h 1209315"/>
                <a:gd name="csX262" fmla="*/ 397462 w 1379323"/>
                <a:gd name="csY262" fmla="*/ 771350 h 1209315"/>
                <a:gd name="csX263" fmla="*/ 397306 w 1379323"/>
                <a:gd name="csY263" fmla="*/ 768621 h 1209315"/>
                <a:gd name="csX264" fmla="*/ 396769 w 1379323"/>
                <a:gd name="csY264" fmla="*/ 767749 h 1209315"/>
                <a:gd name="csX265" fmla="*/ 389881 w 1379323"/>
                <a:gd name="csY265" fmla="*/ 767630 h 1209315"/>
                <a:gd name="csX266" fmla="*/ 384977 w 1379323"/>
                <a:gd name="csY266" fmla="*/ 768120 h 1209315"/>
                <a:gd name="csX267" fmla="*/ 382382 w 1379323"/>
                <a:gd name="csY267" fmla="*/ 769307 h 1209315"/>
                <a:gd name="csX268" fmla="*/ 377581 w 1379323"/>
                <a:gd name="csY268" fmla="*/ 778971 h 1209315"/>
                <a:gd name="csX269" fmla="*/ 361216 w 1379323"/>
                <a:gd name="csY269" fmla="*/ 800715 h 1209315"/>
                <a:gd name="csX270" fmla="*/ 330338 w 1379323"/>
                <a:gd name="csY270" fmla="*/ 806601 h 1209315"/>
                <a:gd name="csX271" fmla="*/ 313469 w 1379323"/>
                <a:gd name="csY271" fmla="*/ 805353 h 1209315"/>
                <a:gd name="csX272" fmla="*/ 307064 w 1379323"/>
                <a:gd name="csY272" fmla="*/ 799539 h 1209315"/>
                <a:gd name="csX273" fmla="*/ 306410 w 1379323"/>
                <a:gd name="csY273" fmla="*/ 795340 h 1209315"/>
                <a:gd name="csX274" fmla="*/ 305964 w 1379323"/>
                <a:gd name="csY274" fmla="*/ 787983 h 1209315"/>
                <a:gd name="csX275" fmla="*/ 305557 w 1379323"/>
                <a:gd name="csY275" fmla="*/ 767771 h 1209315"/>
                <a:gd name="csX276" fmla="*/ 305826 w 1379323"/>
                <a:gd name="csY276" fmla="*/ 747618 h 1209315"/>
                <a:gd name="csX277" fmla="*/ 306225 w 1379323"/>
                <a:gd name="csY277" fmla="*/ 740334 h 1209315"/>
                <a:gd name="csX278" fmla="*/ 306857 w 1379323"/>
                <a:gd name="csY278" fmla="*/ 736222 h 1209315"/>
                <a:gd name="csX279" fmla="*/ 308308 w 1379323"/>
                <a:gd name="csY279" fmla="*/ 733932 h 1209315"/>
                <a:gd name="csX280" fmla="*/ 311299 w 1379323"/>
                <a:gd name="csY280" fmla="*/ 732734 h 1209315"/>
                <a:gd name="csX281" fmla="*/ 325333 w 1379323"/>
                <a:gd name="csY281" fmla="*/ 732716 h 1209315"/>
                <a:gd name="csX282" fmla="*/ 339872 w 1379323"/>
                <a:gd name="csY282" fmla="*/ 734091 h 1209315"/>
                <a:gd name="csX283" fmla="*/ 346427 w 1379323"/>
                <a:gd name="csY283" fmla="*/ 738584 h 1209315"/>
                <a:gd name="csX284" fmla="*/ 352042 w 1379323"/>
                <a:gd name="csY284" fmla="*/ 750383 h 1209315"/>
                <a:gd name="csX285" fmla="*/ 352858 w 1379323"/>
                <a:gd name="csY285" fmla="*/ 753893 h 1209315"/>
                <a:gd name="csX286" fmla="*/ 353842 w 1379323"/>
                <a:gd name="csY286" fmla="*/ 755381 h 1209315"/>
                <a:gd name="csX287" fmla="*/ 360501 w 1379323"/>
                <a:gd name="csY287" fmla="*/ 756121 h 1209315"/>
                <a:gd name="csX288" fmla="*/ 364838 w 1379323"/>
                <a:gd name="csY288" fmla="*/ 755693 h 1209315"/>
                <a:gd name="csX289" fmla="*/ 366737 w 1379323"/>
                <a:gd name="csY289" fmla="*/ 752760 h 1209315"/>
                <a:gd name="csX290" fmla="*/ 367727 w 1379323"/>
                <a:gd name="csY290" fmla="*/ 724532 h 1209315"/>
                <a:gd name="csX291" fmla="*/ 367219 w 1379323"/>
                <a:gd name="csY291" fmla="*/ 697214 h 1209315"/>
                <a:gd name="csX292" fmla="*/ 366366 w 1379323"/>
                <a:gd name="csY292" fmla="*/ 693334 h 1209315"/>
                <a:gd name="csX293" fmla="*/ 365368 w 1379323"/>
                <a:gd name="csY293" fmla="*/ 692811 h 1209315"/>
                <a:gd name="csX294" fmla="*/ 357202 w 1379323"/>
                <a:gd name="csY294" fmla="*/ 692035 h 1209315"/>
                <a:gd name="csX295" fmla="*/ 354825 w 1379323"/>
                <a:gd name="csY295" fmla="*/ 691951 h 1209315"/>
                <a:gd name="csX296" fmla="*/ 353544 w 1379323"/>
                <a:gd name="csY296" fmla="*/ 692637 h 1209315"/>
                <a:gd name="csX297" fmla="*/ 350782 w 1379323"/>
                <a:gd name="csY297" fmla="*/ 699406 h 1209315"/>
                <a:gd name="csX298" fmla="*/ 347283 w 1379323"/>
                <a:gd name="csY298" fmla="*/ 707220 h 1209315"/>
                <a:gd name="csX299" fmla="*/ 341085 w 1379323"/>
                <a:gd name="csY299" fmla="*/ 710904 h 1209315"/>
                <a:gd name="csX300" fmla="*/ 320891 w 1379323"/>
                <a:gd name="csY300" fmla="*/ 713288 h 1209315"/>
                <a:gd name="csX301" fmla="*/ 311277 w 1379323"/>
                <a:gd name="csY301" fmla="*/ 712740 h 1209315"/>
                <a:gd name="csX302" fmla="*/ 308018 w 1379323"/>
                <a:gd name="csY302" fmla="*/ 711992 h 1209315"/>
                <a:gd name="csX303" fmla="*/ 306087 w 1379323"/>
                <a:gd name="csY303" fmla="*/ 710421 h 1209315"/>
                <a:gd name="csX304" fmla="*/ 305899 w 1379323"/>
                <a:gd name="csY304" fmla="*/ 709111 h 1209315"/>
                <a:gd name="csX305" fmla="*/ 305772 w 1379323"/>
                <a:gd name="csY305" fmla="*/ 706846 h 1209315"/>
                <a:gd name="csX306" fmla="*/ 305605 w 1379323"/>
                <a:gd name="csY306" fmla="*/ 699493 h 1209315"/>
                <a:gd name="csX307" fmla="*/ 305635 w 1379323"/>
                <a:gd name="csY307" fmla="*/ 677137 h 1209315"/>
                <a:gd name="csX308" fmla="*/ 307493 w 1379323"/>
                <a:gd name="csY308" fmla="*/ 649906 h 1209315"/>
                <a:gd name="csX309" fmla="*/ 311609 w 1379323"/>
                <a:gd name="csY309" fmla="*/ 645827 h 1209315"/>
                <a:gd name="csX310" fmla="*/ 318697 w 1379323"/>
                <a:gd name="csY310" fmla="*/ 644948 h 1209315"/>
                <a:gd name="csX311" fmla="*/ 349099 w 1379323"/>
                <a:gd name="csY311" fmla="*/ 649837 h 1209315"/>
                <a:gd name="csX312" fmla="*/ 363892 w 1379323"/>
                <a:gd name="csY312" fmla="*/ 670085 h 1209315"/>
                <a:gd name="csX313" fmla="*/ 366734 w 1379323"/>
                <a:gd name="csY313" fmla="*/ 677187 h 1209315"/>
                <a:gd name="csX314" fmla="*/ 368933 w 1379323"/>
                <a:gd name="csY314" fmla="*/ 677942 h 1209315"/>
                <a:gd name="csX315" fmla="*/ 373542 w 1379323"/>
                <a:gd name="csY315" fmla="*/ 678077 h 1209315"/>
                <a:gd name="csX316" fmla="*/ 378068 w 1379323"/>
                <a:gd name="csY316" fmla="*/ 677881 h 1209315"/>
                <a:gd name="csX317" fmla="*/ 379850 w 1379323"/>
                <a:gd name="csY317" fmla="*/ 676843 h 1209315"/>
                <a:gd name="csX318" fmla="*/ 380721 w 1379323"/>
                <a:gd name="csY318" fmla="*/ 665534 h 1209315"/>
                <a:gd name="csX319" fmla="*/ 379527 w 1379323"/>
                <a:gd name="csY319" fmla="*/ 639606 h 1209315"/>
                <a:gd name="csX320" fmla="*/ 377890 w 1379323"/>
                <a:gd name="csY320" fmla="*/ 632816 h 1209315"/>
                <a:gd name="csX321" fmla="*/ 370236 w 1379323"/>
                <a:gd name="csY321" fmla="*/ 629459 h 1209315"/>
                <a:gd name="csX322" fmla="*/ 307068 w 1379323"/>
                <a:gd name="csY322" fmla="*/ 627905 h 1209315"/>
                <a:gd name="csX323" fmla="*/ 493210 w 1379323"/>
                <a:gd name="csY323" fmla="*/ 627905 h 1209315"/>
                <a:gd name="csX324" fmla="*/ 420341 w 1379323"/>
                <a:gd name="csY324" fmla="*/ 629118 h 1209315"/>
                <a:gd name="csX325" fmla="*/ 411442 w 1379323"/>
                <a:gd name="csY325" fmla="*/ 631767 h 1209315"/>
                <a:gd name="csX326" fmla="*/ 409794 w 1379323"/>
                <a:gd name="csY326" fmla="*/ 636833 h 1209315"/>
                <a:gd name="csX327" fmla="*/ 408259 w 1379323"/>
                <a:gd name="csY327" fmla="*/ 663073 h 1209315"/>
                <a:gd name="csX328" fmla="*/ 409646 w 1379323"/>
                <a:gd name="csY328" fmla="*/ 679826 h 1209315"/>
                <a:gd name="csX329" fmla="*/ 412161 w 1379323"/>
                <a:gd name="csY329" fmla="*/ 681706 h 1209315"/>
                <a:gd name="csX330" fmla="*/ 417231 w 1379323"/>
                <a:gd name="csY330" fmla="*/ 681169 h 1209315"/>
                <a:gd name="csX331" fmla="*/ 420925 w 1379323"/>
                <a:gd name="csY331" fmla="*/ 678817 h 1209315"/>
                <a:gd name="csX332" fmla="*/ 423332 w 1379323"/>
                <a:gd name="csY332" fmla="*/ 671330 h 1209315"/>
                <a:gd name="csX333" fmla="*/ 433065 w 1379323"/>
                <a:gd name="csY333" fmla="*/ 652076 h 1209315"/>
                <a:gd name="csX334" fmla="*/ 453763 w 1379323"/>
                <a:gd name="csY334" fmla="*/ 645910 h 1209315"/>
                <a:gd name="csX335" fmla="*/ 460470 w 1379323"/>
                <a:gd name="csY335" fmla="*/ 647083 h 1209315"/>
                <a:gd name="csX336" fmla="*/ 464012 w 1379323"/>
                <a:gd name="csY336" fmla="*/ 655898 h 1209315"/>
                <a:gd name="csX337" fmla="*/ 465769 w 1379323"/>
                <a:gd name="csY337" fmla="*/ 722496 h 1209315"/>
                <a:gd name="csX338" fmla="*/ 464669 w 1379323"/>
                <a:gd name="csY338" fmla="*/ 796664 h 1209315"/>
                <a:gd name="csX339" fmla="*/ 460271 w 1379323"/>
                <a:gd name="csY339" fmla="*/ 807233 h 1209315"/>
                <a:gd name="csX340" fmla="*/ 451593 w 1379323"/>
                <a:gd name="csY340" fmla="*/ 811842 h 1209315"/>
                <a:gd name="csX341" fmla="*/ 445155 w 1379323"/>
                <a:gd name="csY341" fmla="*/ 815478 h 1209315"/>
                <a:gd name="csX342" fmla="*/ 443913 w 1379323"/>
                <a:gd name="csY342" fmla="*/ 819852 h 1209315"/>
                <a:gd name="csX343" fmla="*/ 444269 w 1379323"/>
                <a:gd name="csY343" fmla="*/ 823815 h 1209315"/>
                <a:gd name="csX344" fmla="*/ 444636 w 1379323"/>
                <a:gd name="csY344" fmla="*/ 825227 h 1209315"/>
                <a:gd name="csX345" fmla="*/ 444854 w 1379323"/>
                <a:gd name="csY345" fmla="*/ 825677 h 1209315"/>
                <a:gd name="csX346" fmla="*/ 445576 w 1379323"/>
                <a:gd name="csY346" fmla="*/ 825775 h 1209315"/>
                <a:gd name="csX347" fmla="*/ 448541 w 1379323"/>
                <a:gd name="csY347" fmla="*/ 825978 h 1209315"/>
                <a:gd name="csX348" fmla="*/ 459120 w 1379323"/>
                <a:gd name="csY348" fmla="*/ 826276 h 1209315"/>
                <a:gd name="csX349" fmla="*/ 493021 w 1379323"/>
                <a:gd name="csY349" fmla="*/ 826297 h 1209315"/>
                <a:gd name="csX350" fmla="*/ 533343 w 1379323"/>
                <a:gd name="csY350" fmla="*/ 825325 h 1209315"/>
                <a:gd name="csX351" fmla="*/ 539331 w 1379323"/>
                <a:gd name="csY351" fmla="*/ 823307 h 1209315"/>
                <a:gd name="csX352" fmla="*/ 540173 w 1379323"/>
                <a:gd name="csY352" fmla="*/ 819953 h 1209315"/>
                <a:gd name="csX353" fmla="*/ 540326 w 1379323"/>
                <a:gd name="csY353" fmla="*/ 816262 h 1209315"/>
                <a:gd name="csX354" fmla="*/ 539730 w 1379323"/>
                <a:gd name="csY354" fmla="*/ 814527 h 1209315"/>
                <a:gd name="csX355" fmla="*/ 532875 w 1379323"/>
                <a:gd name="csY355" fmla="*/ 811838 h 1209315"/>
                <a:gd name="csX356" fmla="*/ 524230 w 1379323"/>
                <a:gd name="csY356" fmla="*/ 808521 h 1209315"/>
                <a:gd name="csX357" fmla="*/ 519777 w 1379323"/>
                <a:gd name="csY357" fmla="*/ 798417 h 1209315"/>
                <a:gd name="csX358" fmla="*/ 518242 w 1379323"/>
                <a:gd name="csY358" fmla="*/ 722924 h 1209315"/>
                <a:gd name="csX359" fmla="*/ 519650 w 1379323"/>
                <a:gd name="csY359" fmla="*/ 654777 h 1209315"/>
                <a:gd name="csX360" fmla="*/ 523377 w 1379323"/>
                <a:gd name="csY360" fmla="*/ 645965 h 1209315"/>
                <a:gd name="csX361" fmla="*/ 530461 w 1379323"/>
                <a:gd name="csY361" fmla="*/ 645275 h 1209315"/>
                <a:gd name="csX362" fmla="*/ 551678 w 1379323"/>
                <a:gd name="csY362" fmla="*/ 652359 h 1209315"/>
                <a:gd name="csX363" fmla="*/ 561506 w 1379323"/>
                <a:gd name="csY363" fmla="*/ 671439 h 1209315"/>
                <a:gd name="csX364" fmla="*/ 564893 w 1379323"/>
                <a:gd name="csY364" fmla="*/ 680047 h 1209315"/>
                <a:gd name="csX365" fmla="*/ 567829 w 1379323"/>
                <a:gd name="csY365" fmla="*/ 680817 h 1209315"/>
                <a:gd name="csX366" fmla="*/ 573577 w 1379323"/>
                <a:gd name="csY366" fmla="*/ 680367 h 1209315"/>
                <a:gd name="csX367" fmla="*/ 577515 w 1379323"/>
                <a:gd name="csY367" fmla="*/ 679706 h 1209315"/>
                <a:gd name="csX368" fmla="*/ 578960 w 1379323"/>
                <a:gd name="csY368" fmla="*/ 678596 h 1209315"/>
                <a:gd name="csX369" fmla="*/ 578861 w 1379323"/>
                <a:gd name="csY369" fmla="*/ 668176 h 1209315"/>
                <a:gd name="csX370" fmla="*/ 576680 w 1379323"/>
                <a:gd name="csY370" fmla="*/ 641450 h 1209315"/>
                <a:gd name="csX371" fmla="*/ 574887 w 1379323"/>
                <a:gd name="csY371" fmla="*/ 633596 h 1209315"/>
                <a:gd name="csX372" fmla="*/ 569435 w 1379323"/>
                <a:gd name="csY372" fmla="*/ 630420 h 1209315"/>
                <a:gd name="csX373" fmla="*/ 566038 w 1379323"/>
                <a:gd name="csY373" fmla="*/ 629691 h 1209315"/>
                <a:gd name="csX374" fmla="*/ 493209 w 1379323"/>
                <a:gd name="csY374" fmla="*/ 627905 h 1209315"/>
                <a:gd name="csX375" fmla="*/ 927594 w 1379323"/>
                <a:gd name="csY375" fmla="*/ 627905 h 1209315"/>
                <a:gd name="csX376" fmla="*/ 887407 w 1379323"/>
                <a:gd name="csY376" fmla="*/ 628700 h 1209315"/>
                <a:gd name="csX377" fmla="*/ 882968 w 1379323"/>
                <a:gd name="csY377" fmla="*/ 630268 h 1209315"/>
                <a:gd name="csX378" fmla="*/ 882449 w 1379323"/>
                <a:gd name="csY378" fmla="*/ 633407 h 1209315"/>
                <a:gd name="csX379" fmla="*/ 883353 w 1379323"/>
                <a:gd name="csY379" fmla="*/ 638536 h 1209315"/>
                <a:gd name="csX380" fmla="*/ 889004 w 1379323"/>
                <a:gd name="csY380" fmla="*/ 640891 h 1209315"/>
                <a:gd name="csX381" fmla="*/ 894803 w 1379323"/>
                <a:gd name="csY381" fmla="*/ 643315 h 1209315"/>
                <a:gd name="csX382" fmla="*/ 898396 w 1379323"/>
                <a:gd name="csY382" fmla="*/ 646567 h 1209315"/>
                <a:gd name="csX383" fmla="*/ 898639 w 1379323"/>
                <a:gd name="csY383" fmla="*/ 647496 h 1209315"/>
                <a:gd name="csX384" fmla="*/ 898818 w 1379323"/>
                <a:gd name="csY384" fmla="*/ 648890 h 1209315"/>
                <a:gd name="csX385" fmla="*/ 899166 w 1379323"/>
                <a:gd name="csY385" fmla="*/ 653448 h 1209315"/>
                <a:gd name="csX386" fmla="*/ 899870 w 1379323"/>
                <a:gd name="csY386" fmla="*/ 668869 h 1209315"/>
                <a:gd name="csX387" fmla="*/ 901002 w 1379323"/>
                <a:gd name="csY387" fmla="*/ 717084 h 1209315"/>
                <a:gd name="csX388" fmla="*/ 902440 w 1379323"/>
                <a:gd name="csY388" fmla="*/ 776841 h 1209315"/>
                <a:gd name="csX389" fmla="*/ 906686 w 1379323"/>
                <a:gd name="csY389" fmla="*/ 793819 h 1209315"/>
                <a:gd name="csX390" fmla="*/ 959133 w 1379323"/>
                <a:gd name="csY390" fmla="*/ 829622 h 1209315"/>
                <a:gd name="csX391" fmla="*/ 989412 w 1379323"/>
                <a:gd name="csY391" fmla="*/ 831353 h 1209315"/>
                <a:gd name="csX392" fmla="*/ 1061127 w 1379323"/>
                <a:gd name="csY392" fmla="*/ 788455 h 1209315"/>
                <a:gd name="csX393" fmla="*/ 1064586 w 1379323"/>
                <a:gd name="csY393" fmla="*/ 770319 h 1209315"/>
                <a:gd name="csX394" fmla="*/ 1065976 w 1379323"/>
                <a:gd name="csY394" fmla="*/ 714696 h 1209315"/>
                <a:gd name="csX395" fmla="*/ 1067312 w 1379323"/>
                <a:gd name="csY395" fmla="*/ 659952 h 1209315"/>
                <a:gd name="csX396" fmla="*/ 1068520 w 1379323"/>
                <a:gd name="csY396" fmla="*/ 650374 h 1209315"/>
                <a:gd name="csX397" fmla="*/ 1070658 w 1379323"/>
                <a:gd name="csY397" fmla="*/ 645914 h 1209315"/>
                <a:gd name="csX398" fmla="*/ 1081186 w 1379323"/>
                <a:gd name="csY398" fmla="*/ 639860 h 1209315"/>
                <a:gd name="csX399" fmla="*/ 1086046 w 1379323"/>
                <a:gd name="csY399" fmla="*/ 638151 h 1209315"/>
                <a:gd name="csX400" fmla="*/ 1086852 w 1379323"/>
                <a:gd name="csY400" fmla="*/ 633273 h 1209315"/>
                <a:gd name="csX401" fmla="*/ 1086442 w 1379323"/>
                <a:gd name="csY401" fmla="*/ 630123 h 1209315"/>
                <a:gd name="csX402" fmla="*/ 1083222 w 1379323"/>
                <a:gd name="csY402" fmla="*/ 628678 h 1209315"/>
                <a:gd name="csX403" fmla="*/ 1052631 w 1379323"/>
                <a:gd name="csY403" fmla="*/ 627905 h 1209315"/>
                <a:gd name="csX404" fmla="*/ 1020439 w 1379323"/>
                <a:gd name="csY404" fmla="*/ 628990 h 1209315"/>
                <a:gd name="csX405" fmla="*/ 1018174 w 1379323"/>
                <a:gd name="csY405" fmla="*/ 629872 h 1209315"/>
                <a:gd name="csX406" fmla="*/ 1017358 w 1379323"/>
                <a:gd name="csY406" fmla="*/ 630918 h 1209315"/>
                <a:gd name="csX407" fmla="*/ 1017655 w 1379323"/>
                <a:gd name="csY407" fmla="*/ 635313 h 1209315"/>
                <a:gd name="csX408" fmla="*/ 1019641 w 1379323"/>
                <a:gd name="csY408" fmla="*/ 638321 h 1209315"/>
                <a:gd name="csX409" fmla="*/ 1025045 w 1379323"/>
                <a:gd name="csY409" fmla="*/ 640786 h 1209315"/>
                <a:gd name="csX410" fmla="*/ 1032971 w 1379323"/>
                <a:gd name="csY410" fmla="*/ 644244 h 1209315"/>
                <a:gd name="csX411" fmla="*/ 1037097 w 1379323"/>
                <a:gd name="csY411" fmla="*/ 653209 h 1209315"/>
                <a:gd name="csX412" fmla="*/ 1038168 w 1379323"/>
                <a:gd name="csY412" fmla="*/ 712747 h 1209315"/>
                <a:gd name="csX413" fmla="*/ 1037105 w 1379323"/>
                <a:gd name="csY413" fmla="*/ 765891 h 1209315"/>
                <a:gd name="csX414" fmla="*/ 1033265 w 1379323"/>
                <a:gd name="csY414" fmla="*/ 781878 h 1209315"/>
                <a:gd name="csX415" fmla="*/ 1020022 w 1379323"/>
                <a:gd name="csY415" fmla="*/ 796831 h 1209315"/>
                <a:gd name="csX416" fmla="*/ 998290 w 1379323"/>
                <a:gd name="csY416" fmla="*/ 802253 h 1209315"/>
                <a:gd name="csX417" fmla="*/ 958610 w 1379323"/>
                <a:gd name="csY417" fmla="*/ 786117 h 1209315"/>
                <a:gd name="csX418" fmla="*/ 954484 w 1379323"/>
                <a:gd name="csY418" fmla="*/ 771411 h 1209315"/>
                <a:gd name="csX419" fmla="*/ 953435 w 1379323"/>
                <a:gd name="csY419" fmla="*/ 714791 h 1209315"/>
                <a:gd name="csX420" fmla="*/ 953537 w 1379323"/>
                <a:gd name="csY420" fmla="*/ 658457 h 1209315"/>
                <a:gd name="csX421" fmla="*/ 954931 w 1379323"/>
                <a:gd name="csY421" fmla="*/ 649819 h 1209315"/>
                <a:gd name="csX422" fmla="*/ 957842 w 1379323"/>
                <a:gd name="csY422" fmla="*/ 645798 h 1209315"/>
                <a:gd name="csX423" fmla="*/ 968668 w 1379323"/>
                <a:gd name="csY423" fmla="*/ 639722 h 1209315"/>
                <a:gd name="csX424" fmla="*/ 972762 w 1379323"/>
                <a:gd name="csY424" fmla="*/ 638125 h 1209315"/>
                <a:gd name="csX425" fmla="*/ 973164 w 1379323"/>
                <a:gd name="csY425" fmla="*/ 633302 h 1209315"/>
                <a:gd name="csX426" fmla="*/ 972435 w 1379323"/>
                <a:gd name="csY426" fmla="*/ 630232 h 1209315"/>
                <a:gd name="csX427" fmla="*/ 967840 w 1379323"/>
                <a:gd name="csY427" fmla="*/ 628678 h 1209315"/>
                <a:gd name="csX428" fmla="*/ 927595 w 1379323"/>
                <a:gd name="csY428" fmla="*/ 627905 h 1209315"/>
                <a:gd name="csX429" fmla="*/ 1148321 w 1379323"/>
                <a:gd name="csY429" fmla="*/ 627905 h 1209315"/>
                <a:gd name="csX430" fmla="*/ 1108482 w 1379323"/>
                <a:gd name="csY430" fmla="*/ 628689 h 1209315"/>
                <a:gd name="csX431" fmla="*/ 1104087 w 1379323"/>
                <a:gd name="csY431" fmla="*/ 630239 h 1209315"/>
                <a:gd name="csX432" fmla="*/ 1103575 w 1379323"/>
                <a:gd name="csY432" fmla="*/ 633335 h 1209315"/>
                <a:gd name="csX433" fmla="*/ 1104482 w 1379323"/>
                <a:gd name="csY433" fmla="*/ 638419 h 1209315"/>
                <a:gd name="csX434" fmla="*/ 1109454 w 1379323"/>
                <a:gd name="csY434" fmla="*/ 640964 h 1209315"/>
                <a:gd name="csX435" fmla="*/ 1114779 w 1379323"/>
                <a:gd name="csY435" fmla="*/ 643529 h 1209315"/>
                <a:gd name="csX436" fmla="*/ 1118219 w 1379323"/>
                <a:gd name="csY436" fmla="*/ 646770 h 1209315"/>
                <a:gd name="csX437" fmla="*/ 1118557 w 1379323"/>
                <a:gd name="csY437" fmla="*/ 647914 h 1209315"/>
                <a:gd name="csX438" fmla="*/ 1118796 w 1379323"/>
                <a:gd name="csY438" fmla="*/ 649641 h 1209315"/>
                <a:gd name="csX439" fmla="*/ 1119213 w 1379323"/>
                <a:gd name="csY439" fmla="*/ 655147 h 1209315"/>
                <a:gd name="csX440" fmla="*/ 1119881 w 1379323"/>
                <a:gd name="csY440" fmla="*/ 673210 h 1209315"/>
                <a:gd name="csX441" fmla="*/ 1120516 w 1379323"/>
                <a:gd name="csY441" fmla="*/ 726020 h 1209315"/>
                <a:gd name="csX442" fmla="*/ 1120161 w 1379323"/>
                <a:gd name="csY442" fmla="*/ 778819 h 1209315"/>
                <a:gd name="csX443" fmla="*/ 1119587 w 1379323"/>
                <a:gd name="csY443" fmla="*/ 796867 h 1209315"/>
                <a:gd name="csX444" fmla="*/ 1119196 w 1379323"/>
                <a:gd name="csY444" fmla="*/ 802369 h 1209315"/>
                <a:gd name="csX445" fmla="*/ 1118967 w 1379323"/>
                <a:gd name="csY445" fmla="*/ 804090 h 1209315"/>
                <a:gd name="csX446" fmla="*/ 1118633 w 1379323"/>
                <a:gd name="csY446" fmla="*/ 805233 h 1209315"/>
                <a:gd name="csX447" fmla="*/ 1114931 w 1379323"/>
                <a:gd name="csY447" fmla="*/ 809000 h 1209315"/>
                <a:gd name="csX448" fmla="*/ 1109454 w 1379323"/>
                <a:gd name="csY448" fmla="*/ 811816 h 1209315"/>
                <a:gd name="csX449" fmla="*/ 1104504 w 1379323"/>
                <a:gd name="csY449" fmla="*/ 814339 h 1209315"/>
                <a:gd name="csX450" fmla="*/ 1103575 w 1379323"/>
                <a:gd name="csY450" fmla="*/ 819133 h 1209315"/>
                <a:gd name="csX451" fmla="*/ 1103927 w 1379323"/>
                <a:gd name="csY451" fmla="*/ 823615 h 1209315"/>
                <a:gd name="csX452" fmla="*/ 1104286 w 1379323"/>
                <a:gd name="csY452" fmla="*/ 825176 h 1209315"/>
                <a:gd name="csX453" fmla="*/ 1104490 w 1379323"/>
                <a:gd name="csY453" fmla="*/ 825648 h 1209315"/>
                <a:gd name="csX454" fmla="*/ 1105132 w 1379323"/>
                <a:gd name="csY454" fmla="*/ 825749 h 1209315"/>
                <a:gd name="csX455" fmla="*/ 1107846 w 1379323"/>
                <a:gd name="csY455" fmla="*/ 825978 h 1209315"/>
                <a:gd name="csX456" fmla="*/ 1117522 w 1379323"/>
                <a:gd name="csY456" fmla="*/ 826370 h 1209315"/>
                <a:gd name="csX457" fmla="*/ 1148480 w 1379323"/>
                <a:gd name="csY457" fmla="*/ 826733 h 1209315"/>
                <a:gd name="csX458" fmla="*/ 1186269 w 1379323"/>
                <a:gd name="csY458" fmla="*/ 825862 h 1209315"/>
                <a:gd name="csX459" fmla="*/ 1190910 w 1379323"/>
                <a:gd name="csY459" fmla="*/ 820603 h 1209315"/>
                <a:gd name="csX460" fmla="*/ 1190017 w 1379323"/>
                <a:gd name="csY460" fmla="*/ 814818 h 1209315"/>
                <a:gd name="csX461" fmla="*/ 1184849 w 1379323"/>
                <a:gd name="csY461" fmla="*/ 812002 h 1209315"/>
                <a:gd name="csX462" fmla="*/ 1177547 w 1379323"/>
                <a:gd name="csY462" fmla="*/ 807704 h 1209315"/>
                <a:gd name="csX463" fmla="*/ 1173805 w 1379323"/>
                <a:gd name="csY463" fmla="*/ 796410 h 1209315"/>
                <a:gd name="csX464" fmla="*/ 1172731 w 1379323"/>
                <a:gd name="csY464" fmla="*/ 722772 h 1209315"/>
                <a:gd name="csX465" fmla="*/ 1173700 w 1379323"/>
                <a:gd name="csY465" fmla="*/ 659767 h 1209315"/>
                <a:gd name="csX466" fmla="*/ 1174851 w 1379323"/>
                <a:gd name="csY466" fmla="*/ 649431 h 1209315"/>
                <a:gd name="csX467" fmla="*/ 1177036 w 1379323"/>
                <a:gd name="csY467" fmla="*/ 645126 h 1209315"/>
                <a:gd name="csX468" fmla="*/ 1180614 w 1379323"/>
                <a:gd name="csY468" fmla="*/ 642187 h 1209315"/>
                <a:gd name="csX469" fmla="*/ 1184222 w 1379323"/>
                <a:gd name="csY469" fmla="*/ 640884 h 1209315"/>
                <a:gd name="csX470" fmla="*/ 1189070 w 1379323"/>
                <a:gd name="csY470" fmla="*/ 639156 h 1209315"/>
                <a:gd name="csX471" fmla="*/ 1191774 w 1379323"/>
                <a:gd name="csY471" fmla="*/ 632819 h 1209315"/>
                <a:gd name="csX472" fmla="*/ 1192097 w 1379323"/>
                <a:gd name="csY472" fmla="*/ 630965 h 1209315"/>
                <a:gd name="csX473" fmla="*/ 1191937 w 1379323"/>
                <a:gd name="csY473" fmla="*/ 630014 h 1209315"/>
                <a:gd name="csX474" fmla="*/ 1187996 w 1379323"/>
                <a:gd name="csY474" fmla="*/ 628649 h 1209315"/>
                <a:gd name="csX475" fmla="*/ 1148320 w 1379323"/>
                <a:gd name="csY475" fmla="*/ 627905 h 1209315"/>
                <a:gd name="csX476" fmla="*/ 1297056 w 1379323"/>
                <a:gd name="csY476" fmla="*/ 627905 h 1209315"/>
                <a:gd name="csX477" fmla="*/ 1229889 w 1379323"/>
                <a:gd name="csY477" fmla="*/ 630032 h 1209315"/>
                <a:gd name="csX478" fmla="*/ 1221719 w 1379323"/>
                <a:gd name="csY478" fmla="*/ 634688 h 1209315"/>
                <a:gd name="csX479" fmla="*/ 1219908 w 1379323"/>
                <a:gd name="csY479" fmla="*/ 644234 h 1209315"/>
                <a:gd name="csX480" fmla="*/ 1217506 w 1379323"/>
                <a:gd name="csY480" fmla="*/ 674099 h 1209315"/>
                <a:gd name="csX481" fmla="*/ 1216976 w 1379323"/>
                <a:gd name="csY481" fmla="*/ 681347 h 1209315"/>
                <a:gd name="csX482" fmla="*/ 1217401 w 1379323"/>
                <a:gd name="csY482" fmla="*/ 684559 h 1209315"/>
                <a:gd name="csX483" fmla="*/ 1218972 w 1379323"/>
                <a:gd name="csY483" fmla="*/ 685310 h 1209315"/>
                <a:gd name="csX484" fmla="*/ 1223483 w 1379323"/>
                <a:gd name="csY484" fmla="*/ 685168 h 1209315"/>
                <a:gd name="csX485" fmla="*/ 1230023 w 1379323"/>
                <a:gd name="csY485" fmla="*/ 683931 h 1209315"/>
                <a:gd name="csX486" fmla="*/ 1231108 w 1379323"/>
                <a:gd name="csY486" fmla="*/ 682570 h 1209315"/>
                <a:gd name="csX487" fmla="*/ 1231903 w 1379323"/>
                <a:gd name="csY487" fmla="*/ 679746 h 1209315"/>
                <a:gd name="csX488" fmla="*/ 1237623 w 1379323"/>
                <a:gd name="csY488" fmla="*/ 665440 h 1209315"/>
                <a:gd name="csX489" fmla="*/ 1246246 w 1379323"/>
                <a:gd name="csY489" fmla="*/ 654323 h 1209315"/>
                <a:gd name="csX490" fmla="*/ 1258230 w 1379323"/>
                <a:gd name="csY490" fmla="*/ 648360 h 1209315"/>
                <a:gd name="csX491" fmla="*/ 1269655 w 1379323"/>
                <a:gd name="csY491" fmla="*/ 646633 h 1209315"/>
                <a:gd name="csX492" fmla="*/ 1286651 w 1379323"/>
                <a:gd name="csY492" fmla="*/ 645282 h 1209315"/>
                <a:gd name="csX493" fmla="*/ 1302152 w 1379323"/>
                <a:gd name="csY493" fmla="*/ 644702 h 1209315"/>
                <a:gd name="csX494" fmla="*/ 1307150 w 1379323"/>
                <a:gd name="csY494" fmla="*/ 644843 h 1209315"/>
                <a:gd name="csX495" fmla="*/ 1308663 w 1379323"/>
                <a:gd name="csY495" fmla="*/ 645065 h 1209315"/>
                <a:gd name="csX496" fmla="*/ 1309265 w 1379323"/>
                <a:gd name="csY496" fmla="*/ 645304 h 1209315"/>
                <a:gd name="csX497" fmla="*/ 1309835 w 1379323"/>
                <a:gd name="csY497" fmla="*/ 646259 h 1209315"/>
                <a:gd name="csX498" fmla="*/ 1309726 w 1379323"/>
                <a:gd name="csY498" fmla="*/ 646741 h 1209315"/>
                <a:gd name="csX499" fmla="*/ 1309581 w 1379323"/>
                <a:gd name="csY499" fmla="*/ 647064 h 1209315"/>
                <a:gd name="csX500" fmla="*/ 1309087 w 1379323"/>
                <a:gd name="csY500" fmla="*/ 648019 h 1209315"/>
                <a:gd name="csX501" fmla="*/ 1307243 w 1379323"/>
                <a:gd name="csY501" fmla="*/ 651343 h 1209315"/>
                <a:gd name="csX502" fmla="*/ 1300511 w 1379323"/>
                <a:gd name="csY502" fmla="*/ 663026 h 1209315"/>
                <a:gd name="csX503" fmla="*/ 1278394 w 1379323"/>
                <a:gd name="csY503" fmla="*/ 700441 h 1209315"/>
                <a:gd name="csX504" fmla="*/ 1225951 w 1379323"/>
                <a:gd name="csY504" fmla="*/ 788814 h 1209315"/>
                <a:gd name="csX505" fmla="*/ 1214635 w 1379323"/>
                <a:gd name="csY505" fmla="*/ 808532 h 1209315"/>
                <a:gd name="csX506" fmla="*/ 1212000 w 1379323"/>
                <a:gd name="csY506" fmla="*/ 813468 h 1209315"/>
                <a:gd name="csX507" fmla="*/ 1211365 w 1379323"/>
                <a:gd name="csY507" fmla="*/ 814829 h 1209315"/>
                <a:gd name="csX508" fmla="*/ 1211179 w 1379323"/>
                <a:gd name="csY508" fmla="*/ 815344 h 1209315"/>
                <a:gd name="csX509" fmla="*/ 1211179 w 1379323"/>
                <a:gd name="csY509" fmla="*/ 815348 h 1209315"/>
                <a:gd name="csX510" fmla="*/ 1211129 w 1379323"/>
                <a:gd name="csY510" fmla="*/ 822512 h 1209315"/>
                <a:gd name="csX511" fmla="*/ 1211303 w 1379323"/>
                <a:gd name="csY511" fmla="*/ 823920 h 1209315"/>
                <a:gd name="csX512" fmla="*/ 1212040 w 1379323"/>
                <a:gd name="csY512" fmla="*/ 824693 h 1209315"/>
                <a:gd name="csX513" fmla="*/ 1220543 w 1379323"/>
                <a:gd name="csY513" fmla="*/ 826094 h 1209315"/>
                <a:gd name="csX514" fmla="*/ 1291144 w 1379323"/>
                <a:gd name="csY514" fmla="*/ 826733 h 1209315"/>
                <a:gd name="csX515" fmla="*/ 1348407 w 1379323"/>
                <a:gd name="csY515" fmla="*/ 826294 h 1209315"/>
                <a:gd name="csX516" fmla="*/ 1366020 w 1379323"/>
                <a:gd name="csY516" fmla="*/ 825822 h 1209315"/>
                <a:gd name="csX517" fmla="*/ 1370876 w 1379323"/>
                <a:gd name="csY517" fmla="*/ 825546 h 1209315"/>
                <a:gd name="csX518" fmla="*/ 1372081 w 1379323"/>
                <a:gd name="csY518" fmla="*/ 825412 h 1209315"/>
                <a:gd name="csX519" fmla="*/ 1372172 w 1379323"/>
                <a:gd name="csY519" fmla="*/ 825136 h 1209315"/>
                <a:gd name="csX520" fmla="*/ 1372524 w 1379323"/>
                <a:gd name="csY520" fmla="*/ 823648 h 1209315"/>
                <a:gd name="csX521" fmla="*/ 1373435 w 1379323"/>
                <a:gd name="csY521" fmla="*/ 818719 h 1209315"/>
                <a:gd name="csX522" fmla="*/ 1375693 w 1379323"/>
                <a:gd name="csY522" fmla="*/ 803828 h 1209315"/>
                <a:gd name="csX523" fmla="*/ 1379021 w 1379323"/>
                <a:gd name="csY523" fmla="*/ 774653 h 1209315"/>
                <a:gd name="csX524" fmla="*/ 1379173 w 1379323"/>
                <a:gd name="csY524" fmla="*/ 769368 h 1209315"/>
                <a:gd name="csX525" fmla="*/ 1378592 w 1379323"/>
                <a:gd name="csY525" fmla="*/ 767093 h 1209315"/>
                <a:gd name="csX526" fmla="*/ 1376640 w 1379323"/>
                <a:gd name="csY526" fmla="*/ 766236 h 1209315"/>
                <a:gd name="csX527" fmla="*/ 1371780 w 1379323"/>
                <a:gd name="csY527" fmla="*/ 765783 h 1209315"/>
                <a:gd name="csX528" fmla="*/ 1366866 w 1379323"/>
                <a:gd name="csY528" fmla="*/ 765612 h 1209315"/>
                <a:gd name="csX529" fmla="*/ 1364442 w 1379323"/>
                <a:gd name="csY529" fmla="*/ 766334 h 1209315"/>
                <a:gd name="csX530" fmla="*/ 1360638 w 1379323"/>
                <a:gd name="csY530" fmla="*/ 774453 h 1209315"/>
                <a:gd name="csX531" fmla="*/ 1334278 w 1379323"/>
                <a:gd name="csY531" fmla="*/ 802217 h 1209315"/>
                <a:gd name="csX532" fmla="*/ 1321271 w 1379323"/>
                <a:gd name="csY532" fmla="*/ 804282 h 1209315"/>
                <a:gd name="csX533" fmla="*/ 1300838 w 1379323"/>
                <a:gd name="csY533" fmla="*/ 805756 h 1209315"/>
                <a:gd name="csX534" fmla="*/ 1284067 w 1379323"/>
                <a:gd name="csY534" fmla="*/ 806511 h 1209315"/>
                <a:gd name="csX535" fmla="*/ 1279418 w 1379323"/>
                <a:gd name="csY535" fmla="*/ 806108 h 1209315"/>
                <a:gd name="csX536" fmla="*/ 1276790 w 1379323"/>
                <a:gd name="csY536" fmla="*/ 804141 h 1209315"/>
                <a:gd name="csX537" fmla="*/ 1277015 w 1379323"/>
                <a:gd name="csY537" fmla="*/ 800598 h 1209315"/>
                <a:gd name="csX538" fmla="*/ 1279396 w 1379323"/>
                <a:gd name="csY538" fmla="*/ 795688 h 1209315"/>
                <a:gd name="csX539" fmla="*/ 1289580 w 1379323"/>
                <a:gd name="csY539" fmla="*/ 778870 h 1209315"/>
                <a:gd name="csX540" fmla="*/ 1333084 w 1379323"/>
                <a:gd name="csY540" fmla="*/ 704720 h 1209315"/>
                <a:gd name="csX541" fmla="*/ 1356624 w 1379323"/>
                <a:gd name="csY541" fmla="*/ 664104 h 1209315"/>
                <a:gd name="csX542" fmla="*/ 1368575 w 1379323"/>
                <a:gd name="csY542" fmla="*/ 643080 h 1209315"/>
                <a:gd name="csX543" fmla="*/ 1372350 w 1379323"/>
                <a:gd name="csY543" fmla="*/ 631978 h 1209315"/>
                <a:gd name="csX544" fmla="*/ 1372404 w 1379323"/>
                <a:gd name="csY544" fmla="*/ 630573 h 1209315"/>
                <a:gd name="csX545" fmla="*/ 1371914 w 1379323"/>
                <a:gd name="csY545" fmla="*/ 629912 h 1209315"/>
                <a:gd name="csX546" fmla="*/ 1364133 w 1379323"/>
                <a:gd name="csY546" fmla="*/ 628541 h 1209315"/>
                <a:gd name="csX547" fmla="*/ 1297056 w 1379323"/>
                <a:gd name="csY547" fmla="*/ 627905 h 1209315"/>
                <a:gd name="csX548" fmla="*/ 754375 w 1379323"/>
                <a:gd name="csY548" fmla="*/ 641370 h 1209315"/>
                <a:gd name="csX549" fmla="*/ 760737 w 1379323"/>
                <a:gd name="csY549" fmla="*/ 641834 h 1209315"/>
                <a:gd name="csX550" fmla="*/ 798391 w 1379323"/>
                <a:gd name="csY550" fmla="*/ 672117 h 1209315"/>
                <a:gd name="csX551" fmla="*/ 809482 w 1379323"/>
                <a:gd name="csY551" fmla="*/ 741292 h 1209315"/>
                <a:gd name="csX552" fmla="*/ 802027 w 1379323"/>
                <a:gd name="csY552" fmla="*/ 783845 h 1209315"/>
                <a:gd name="csX553" fmla="*/ 783529 w 1379323"/>
                <a:gd name="csY553" fmla="*/ 806155 h 1209315"/>
                <a:gd name="csX554" fmla="*/ 764315 w 1379323"/>
                <a:gd name="csY554" fmla="*/ 810005 h 1209315"/>
                <a:gd name="csX555" fmla="*/ 744452 w 1379323"/>
                <a:gd name="csY555" fmla="*/ 806419 h 1209315"/>
                <a:gd name="csX556" fmla="*/ 708504 w 1379323"/>
                <a:gd name="csY556" fmla="*/ 731093 h 1209315"/>
                <a:gd name="csX557" fmla="*/ 720092 w 1379323"/>
                <a:gd name="csY557" fmla="*/ 662957 h 1209315"/>
                <a:gd name="csX558" fmla="*/ 754375 w 1379323"/>
                <a:gd name="csY558" fmla="*/ 641370 h 1209315"/>
                <a:gd name="csX559" fmla="*/ 199930 w 1379323"/>
                <a:gd name="csY559" fmla="*/ 769034 h 1209315"/>
                <a:gd name="csX560" fmla="*/ 200065 w 1379323"/>
                <a:gd name="csY560" fmla="*/ 785311 h 1209315"/>
                <a:gd name="csX561" fmla="*/ 200783 w 1379323"/>
                <a:gd name="csY561" fmla="*/ 799052 h 1209315"/>
                <a:gd name="csX562" fmla="*/ 200819 w 1379323"/>
                <a:gd name="csY562" fmla="*/ 799313 h 1209315"/>
                <a:gd name="csX563" fmla="*/ 199930 w 1379323"/>
                <a:gd name="csY563" fmla="*/ 769034 h 1209315"/>
                <a:gd name="csX564" fmla="*/ 701928 w 1379323"/>
                <a:gd name="csY564" fmla="*/ 817794 h 1209315"/>
                <a:gd name="csX565" fmla="*/ 702112 w 1379323"/>
                <a:gd name="csY565" fmla="*/ 817413 h 1209315"/>
                <a:gd name="csX566" fmla="*/ 701928 w 1379323"/>
                <a:gd name="csY566" fmla="*/ 817794 h 1209315"/>
                <a:gd name="csX567" fmla="*/ 1121736 w 1379323"/>
                <a:gd name="csY567" fmla="*/ 873496 h 1209315"/>
                <a:gd name="csX568" fmla="*/ 1121504 w 1379323"/>
                <a:gd name="csY568" fmla="*/ 873685 h 1209315"/>
                <a:gd name="csX569" fmla="*/ 1120589 w 1379323"/>
                <a:gd name="csY569" fmla="*/ 874636 h 1209315"/>
                <a:gd name="csX570" fmla="*/ 1117667 w 1379323"/>
                <a:gd name="csY570" fmla="*/ 878047 h 1209315"/>
                <a:gd name="csX571" fmla="*/ 1109189 w 1379323"/>
                <a:gd name="csY571" fmla="*/ 888892 h 1209315"/>
                <a:gd name="csX572" fmla="*/ 1084133 w 1379323"/>
                <a:gd name="csY572" fmla="*/ 916884 h 1209315"/>
                <a:gd name="csX573" fmla="*/ 1074170 w 1379323"/>
                <a:gd name="csY573" fmla="*/ 926513 h 1209315"/>
                <a:gd name="csX574" fmla="*/ 1070842 w 1379323"/>
                <a:gd name="csY574" fmla="*/ 929943 h 1209315"/>
                <a:gd name="csX575" fmla="*/ 1069358 w 1379323"/>
                <a:gd name="csY575" fmla="*/ 931667 h 1209315"/>
                <a:gd name="csX576" fmla="*/ 1069550 w 1379323"/>
                <a:gd name="csY576" fmla="*/ 933543 h 1209315"/>
                <a:gd name="csX577" fmla="*/ 1071673 w 1379323"/>
                <a:gd name="csY577" fmla="*/ 936599 h 1209315"/>
                <a:gd name="csX578" fmla="*/ 1078043 w 1379323"/>
                <a:gd name="csY578" fmla="*/ 939165 h 1209315"/>
                <a:gd name="csX579" fmla="*/ 1096792 w 1379323"/>
                <a:gd name="csY579" fmla="*/ 934127 h 1209315"/>
                <a:gd name="csX580" fmla="*/ 1151725 w 1379323"/>
                <a:gd name="csY580" fmla="*/ 902527 h 1209315"/>
                <a:gd name="csX581" fmla="*/ 1157216 w 1379323"/>
                <a:gd name="csY581" fmla="*/ 896822 h 1209315"/>
                <a:gd name="csX582" fmla="*/ 1158842 w 1379323"/>
                <a:gd name="csY582" fmla="*/ 894648 h 1209315"/>
                <a:gd name="csX583" fmla="*/ 1159259 w 1379323"/>
                <a:gd name="csY583" fmla="*/ 893798 h 1209315"/>
                <a:gd name="csX584" fmla="*/ 1159172 w 1379323"/>
                <a:gd name="csY584" fmla="*/ 893690 h 1209315"/>
                <a:gd name="csX585" fmla="*/ 1158119 w 1379323"/>
                <a:gd name="csY585" fmla="*/ 892786 h 1209315"/>
                <a:gd name="csX586" fmla="*/ 1154055 w 1379323"/>
                <a:gd name="csY586" fmla="*/ 890017 h 1209315"/>
                <a:gd name="csX587" fmla="*/ 1141374 w 1379323"/>
                <a:gd name="csY587" fmla="*/ 882667 h 1209315"/>
                <a:gd name="csX588" fmla="*/ 1128203 w 1379323"/>
                <a:gd name="csY588" fmla="*/ 875960 h 1209315"/>
                <a:gd name="csX589" fmla="*/ 1123525 w 1379323"/>
                <a:gd name="csY589" fmla="*/ 873975 h 1209315"/>
                <a:gd name="csX590" fmla="*/ 1122088 w 1379323"/>
                <a:gd name="csY590" fmla="*/ 873532 h 1209315"/>
                <a:gd name="csX591" fmla="*/ 1121736 w 1379323"/>
                <a:gd name="csY591" fmla="*/ 873496 h 1209315"/>
                <a:gd name="csX592" fmla="*/ 626761 w 1379323"/>
                <a:gd name="csY592" fmla="*/ 947523 h 1209315"/>
                <a:gd name="csX593" fmla="*/ 621571 w 1379323"/>
                <a:gd name="csY593" fmla="*/ 948060 h 1209315"/>
                <a:gd name="csX594" fmla="*/ 610302 w 1379323"/>
                <a:gd name="csY594" fmla="*/ 949461 h 1209315"/>
                <a:gd name="csX595" fmla="*/ 581845 w 1379323"/>
                <a:gd name="csY595" fmla="*/ 953337 h 1209315"/>
                <a:gd name="csX596" fmla="*/ 569585 w 1379323"/>
                <a:gd name="csY596" fmla="*/ 955834 h 1209315"/>
                <a:gd name="csX597" fmla="*/ 568754 w 1379323"/>
                <a:gd name="csY597" fmla="*/ 957206 h 1209315"/>
                <a:gd name="csX598" fmla="*/ 569153 w 1379323"/>
                <a:gd name="csY598" fmla="*/ 960614 h 1209315"/>
                <a:gd name="csX599" fmla="*/ 571382 w 1379323"/>
                <a:gd name="csY599" fmla="*/ 973302 h 1209315"/>
                <a:gd name="csX600" fmla="*/ 566308 w 1379323"/>
                <a:gd name="csY600" fmla="*/ 995956 h 1209315"/>
                <a:gd name="csX601" fmla="*/ 537665 w 1379323"/>
                <a:gd name="csY601" fmla="*/ 1073275 h 1209315"/>
                <a:gd name="csX602" fmla="*/ 516608 w 1379323"/>
                <a:gd name="csY602" fmla="*/ 1129485 h 1209315"/>
                <a:gd name="csX603" fmla="*/ 498767 w 1379323"/>
                <a:gd name="csY603" fmla="*/ 1172318 h 1209315"/>
                <a:gd name="csX604" fmla="*/ 483999 w 1379323"/>
                <a:gd name="csY604" fmla="*/ 1185917 h 1209315"/>
                <a:gd name="csX605" fmla="*/ 476632 w 1379323"/>
                <a:gd name="csY605" fmla="*/ 1189931 h 1209315"/>
                <a:gd name="csX606" fmla="*/ 475710 w 1379323"/>
                <a:gd name="csY606" fmla="*/ 1191996 h 1209315"/>
                <a:gd name="csX607" fmla="*/ 475503 w 1379323"/>
                <a:gd name="csY607" fmla="*/ 1195644 h 1209315"/>
                <a:gd name="csX608" fmla="*/ 475873 w 1379323"/>
                <a:gd name="csY608" fmla="*/ 1200648 h 1209315"/>
                <a:gd name="csX609" fmla="*/ 476254 w 1379323"/>
                <a:gd name="csY609" fmla="*/ 1202383 h 1209315"/>
                <a:gd name="csX610" fmla="*/ 476483 w 1379323"/>
                <a:gd name="csY610" fmla="*/ 1202931 h 1209315"/>
                <a:gd name="csX611" fmla="*/ 477093 w 1379323"/>
                <a:gd name="csY611" fmla="*/ 1203029 h 1209315"/>
                <a:gd name="csX612" fmla="*/ 479702 w 1379323"/>
                <a:gd name="csY612" fmla="*/ 1203254 h 1209315"/>
                <a:gd name="csX613" fmla="*/ 488982 w 1379323"/>
                <a:gd name="csY613" fmla="*/ 1203624 h 1209315"/>
                <a:gd name="csX614" fmla="*/ 518604 w 1379323"/>
                <a:gd name="csY614" fmla="*/ 1203875 h 1209315"/>
                <a:gd name="csX615" fmla="*/ 554690 w 1379323"/>
                <a:gd name="csY615" fmla="*/ 1202724 h 1209315"/>
                <a:gd name="csX616" fmla="*/ 558596 w 1379323"/>
                <a:gd name="csY616" fmla="*/ 1200772 h 1209315"/>
                <a:gd name="csX617" fmla="*/ 558737 w 1379323"/>
                <a:gd name="csY617" fmla="*/ 1191949 h 1209315"/>
                <a:gd name="csX618" fmla="*/ 556244 w 1379323"/>
                <a:gd name="csY618" fmla="*/ 1188737 h 1209315"/>
                <a:gd name="csX619" fmla="*/ 550881 w 1379323"/>
                <a:gd name="csY619" fmla="*/ 1187224 h 1209315"/>
                <a:gd name="csX620" fmla="*/ 541568 w 1379323"/>
                <a:gd name="csY620" fmla="*/ 1181907 h 1209315"/>
                <a:gd name="csX621" fmla="*/ 536825 w 1379323"/>
                <a:gd name="csY621" fmla="*/ 1171705 h 1209315"/>
                <a:gd name="csX622" fmla="*/ 538512 w 1379323"/>
                <a:gd name="csY622" fmla="*/ 1163372 h 1209315"/>
                <a:gd name="csX623" fmla="*/ 542421 w 1379323"/>
                <a:gd name="csY623" fmla="*/ 1150597 h 1209315"/>
                <a:gd name="csX624" fmla="*/ 546943 w 1379323"/>
                <a:gd name="csY624" fmla="*/ 1138057 h 1209315"/>
                <a:gd name="csX625" fmla="*/ 550561 w 1379323"/>
                <a:gd name="csY625" fmla="*/ 1130450 h 1209315"/>
                <a:gd name="csX626" fmla="*/ 553915 w 1379323"/>
                <a:gd name="csY626" fmla="*/ 1129010 h 1209315"/>
                <a:gd name="csX627" fmla="*/ 560981 w 1379323"/>
                <a:gd name="csY627" fmla="*/ 1128277 h 1209315"/>
                <a:gd name="csX628" fmla="*/ 590745 w 1379323"/>
                <a:gd name="csY628" fmla="*/ 1127761 h 1209315"/>
                <a:gd name="csX629" fmla="*/ 625071 w 1379323"/>
                <a:gd name="csY629" fmla="*/ 1130559 h 1209315"/>
                <a:gd name="csX630" fmla="*/ 631887 w 1379323"/>
                <a:gd name="csY630" fmla="*/ 1137379 h 1209315"/>
                <a:gd name="csX631" fmla="*/ 636979 w 1379323"/>
                <a:gd name="csY631" fmla="*/ 1150034 h 1209315"/>
                <a:gd name="csX632" fmla="*/ 643047 w 1379323"/>
                <a:gd name="csY632" fmla="*/ 1177123 h 1209315"/>
                <a:gd name="csX633" fmla="*/ 637908 w 1379323"/>
                <a:gd name="csY633" fmla="*/ 1183681 h 1209315"/>
                <a:gd name="csX634" fmla="*/ 626817 w 1379323"/>
                <a:gd name="csY634" fmla="*/ 1188813 h 1209315"/>
                <a:gd name="csX635" fmla="*/ 623093 w 1379323"/>
                <a:gd name="csY635" fmla="*/ 1191346 h 1209315"/>
                <a:gd name="csX636" fmla="*/ 622302 w 1379323"/>
                <a:gd name="csY636" fmla="*/ 1197429 h 1209315"/>
                <a:gd name="csX637" fmla="*/ 624436 w 1379323"/>
                <a:gd name="csY637" fmla="*/ 1201973 h 1209315"/>
                <a:gd name="csX638" fmla="*/ 628856 w 1379323"/>
                <a:gd name="csY638" fmla="*/ 1203007 h 1209315"/>
                <a:gd name="csX639" fmla="*/ 680363 w 1379323"/>
                <a:gd name="csY639" fmla="*/ 1203508 h 1209315"/>
                <a:gd name="csX640" fmla="*/ 731936 w 1379323"/>
                <a:gd name="csY640" fmla="*/ 1202107 h 1209315"/>
                <a:gd name="csX641" fmla="*/ 736803 w 1379323"/>
                <a:gd name="csY641" fmla="*/ 1200736 h 1209315"/>
                <a:gd name="csX642" fmla="*/ 737989 w 1379323"/>
                <a:gd name="csY642" fmla="*/ 1200024 h 1209315"/>
                <a:gd name="csX643" fmla="*/ 739002 w 1379323"/>
                <a:gd name="csY643" fmla="*/ 1196036 h 1209315"/>
                <a:gd name="csX644" fmla="*/ 739202 w 1379323"/>
                <a:gd name="csY644" fmla="*/ 1191575 h 1209315"/>
                <a:gd name="csX645" fmla="*/ 738657 w 1379323"/>
                <a:gd name="csY645" fmla="*/ 1189547 h 1209315"/>
                <a:gd name="csX646" fmla="*/ 736668 w 1379323"/>
                <a:gd name="csY646" fmla="*/ 1188371 h 1209315"/>
                <a:gd name="csX647" fmla="*/ 731957 w 1379323"/>
                <a:gd name="csY647" fmla="*/ 1187064 h 1209315"/>
                <a:gd name="csX648" fmla="*/ 722721 w 1379323"/>
                <a:gd name="csY648" fmla="*/ 1183649 h 1209315"/>
                <a:gd name="csX649" fmla="*/ 714588 w 1379323"/>
                <a:gd name="csY649" fmla="*/ 1172841 h 1209315"/>
                <a:gd name="csX650" fmla="*/ 682751 w 1379323"/>
                <a:gd name="csY650" fmla="*/ 1092782 h 1209315"/>
                <a:gd name="csX651" fmla="*/ 646927 w 1379323"/>
                <a:gd name="csY651" fmla="*/ 998950 h 1209315"/>
                <a:gd name="csX652" fmla="*/ 629902 w 1379323"/>
                <a:gd name="csY652" fmla="*/ 953842 h 1209315"/>
                <a:gd name="csX653" fmla="*/ 627902 w 1379323"/>
                <a:gd name="csY653" fmla="*/ 949084 h 1209315"/>
                <a:gd name="csX654" fmla="*/ 627020 w 1379323"/>
                <a:gd name="csY654" fmla="*/ 947741 h 1209315"/>
                <a:gd name="csX655" fmla="*/ 626755 w 1379323"/>
                <a:gd name="csY655" fmla="*/ 947523 h 1209315"/>
                <a:gd name="csX656" fmla="*/ 362889 w 1379323"/>
                <a:gd name="csY656" fmla="*/ 948049 h 1209315"/>
                <a:gd name="csX657" fmla="*/ 348263 w 1379323"/>
                <a:gd name="csY657" fmla="*/ 948122 h 1209315"/>
                <a:gd name="csX658" fmla="*/ 254021 w 1379323"/>
                <a:gd name="csY658" fmla="*/ 988109 h 1209315"/>
                <a:gd name="csX659" fmla="*/ 220751 w 1379323"/>
                <a:gd name="csY659" fmla="*/ 1046233 h 1209315"/>
                <a:gd name="csX660" fmla="*/ 219757 w 1379323"/>
                <a:gd name="csY660" fmla="*/ 1115110 h 1209315"/>
                <a:gd name="csX661" fmla="*/ 320201 w 1379323"/>
                <a:gd name="csY661" fmla="*/ 1206626 h 1209315"/>
                <a:gd name="csX662" fmla="*/ 424772 w 1379323"/>
                <a:gd name="csY662" fmla="*/ 1198409 h 1209315"/>
                <a:gd name="csX663" fmla="*/ 438912 w 1379323"/>
                <a:gd name="csY663" fmla="*/ 1193103 h 1209315"/>
                <a:gd name="csX664" fmla="*/ 444814 w 1379323"/>
                <a:gd name="csY664" fmla="*/ 1188958 h 1209315"/>
                <a:gd name="csX665" fmla="*/ 447387 w 1379323"/>
                <a:gd name="csY665" fmla="*/ 1182106 h 1209315"/>
                <a:gd name="csX666" fmla="*/ 450675 w 1379323"/>
                <a:gd name="csY666" fmla="*/ 1169767 h 1209315"/>
                <a:gd name="csX667" fmla="*/ 456024 w 1379323"/>
                <a:gd name="csY667" fmla="*/ 1142050 h 1209315"/>
                <a:gd name="csX668" fmla="*/ 456645 w 1379323"/>
                <a:gd name="csY668" fmla="*/ 1135887 h 1209315"/>
                <a:gd name="csX669" fmla="*/ 455868 w 1379323"/>
                <a:gd name="csY669" fmla="*/ 1133198 h 1209315"/>
                <a:gd name="csX670" fmla="*/ 452359 w 1379323"/>
                <a:gd name="csY670" fmla="*/ 1131783 h 1209315"/>
                <a:gd name="csX671" fmla="*/ 444284 w 1379323"/>
                <a:gd name="csY671" fmla="*/ 1130570 h 1209315"/>
                <a:gd name="csX672" fmla="*/ 439239 w 1379323"/>
                <a:gd name="csY672" fmla="*/ 1130059 h 1209315"/>
                <a:gd name="csX673" fmla="*/ 436611 w 1379323"/>
                <a:gd name="csY673" fmla="*/ 1130679 h 1209315"/>
                <a:gd name="csX674" fmla="*/ 431570 w 1379323"/>
                <a:gd name="csY674" fmla="*/ 1139168 h 1209315"/>
                <a:gd name="csX675" fmla="*/ 400355 w 1379323"/>
                <a:gd name="csY675" fmla="*/ 1172380 h 1209315"/>
                <a:gd name="csX676" fmla="*/ 387151 w 1379323"/>
                <a:gd name="csY676" fmla="*/ 1177969 h 1209315"/>
                <a:gd name="csX677" fmla="*/ 367727 w 1379323"/>
                <a:gd name="csY677" fmla="*/ 1178862 h 1209315"/>
                <a:gd name="csX678" fmla="*/ 336098 w 1379323"/>
                <a:gd name="csY678" fmla="*/ 1173716 h 1209315"/>
                <a:gd name="csX679" fmla="*/ 292379 w 1379323"/>
                <a:gd name="csY679" fmla="*/ 1116536 h 1209315"/>
                <a:gd name="csX680" fmla="*/ 289440 w 1379323"/>
                <a:gd name="csY680" fmla="*/ 1053107 h 1209315"/>
                <a:gd name="csX681" fmla="*/ 341212 w 1379323"/>
                <a:gd name="csY681" fmla="*/ 974815 h 1209315"/>
                <a:gd name="csX682" fmla="*/ 399110 w 1379323"/>
                <a:gd name="csY682" fmla="*/ 986317 h 1209315"/>
                <a:gd name="csX683" fmla="*/ 425092 w 1379323"/>
                <a:gd name="csY683" fmla="*/ 1023165 h 1209315"/>
                <a:gd name="csX684" fmla="*/ 427538 w 1379323"/>
                <a:gd name="csY684" fmla="*/ 1030235 h 1209315"/>
                <a:gd name="csX685" fmla="*/ 430151 w 1379323"/>
                <a:gd name="csY685" fmla="*/ 1033135 h 1209315"/>
                <a:gd name="csX686" fmla="*/ 446269 w 1379323"/>
                <a:gd name="csY686" fmla="*/ 1031926 h 1209315"/>
                <a:gd name="csX687" fmla="*/ 449619 w 1379323"/>
                <a:gd name="csY687" fmla="*/ 1031168 h 1209315"/>
                <a:gd name="csX688" fmla="*/ 450824 w 1379323"/>
                <a:gd name="csY688" fmla="*/ 1029778 h 1209315"/>
                <a:gd name="csX689" fmla="*/ 450501 w 1379323"/>
                <a:gd name="csY689" fmla="*/ 1016690 h 1209315"/>
                <a:gd name="csX690" fmla="*/ 447165 w 1379323"/>
                <a:gd name="csY690" fmla="*/ 985718 h 1209315"/>
                <a:gd name="csX691" fmla="*/ 443522 w 1379323"/>
                <a:gd name="csY691" fmla="*/ 969553 h 1209315"/>
                <a:gd name="csX692" fmla="*/ 431886 w 1379323"/>
                <a:gd name="csY692" fmla="*/ 961354 h 1209315"/>
                <a:gd name="csX693" fmla="*/ 408085 w 1379323"/>
                <a:gd name="csY693" fmla="*/ 953976 h 1209315"/>
                <a:gd name="csX694" fmla="*/ 362889 w 1379323"/>
                <a:gd name="csY694" fmla="*/ 948049 h 1209315"/>
                <a:gd name="csX695" fmla="*/ 862096 w 1379323"/>
                <a:gd name="csY695" fmla="*/ 953090 h 1209315"/>
                <a:gd name="csX696" fmla="*/ 808720 w 1379323"/>
                <a:gd name="csY696" fmla="*/ 953421 h 1209315"/>
                <a:gd name="csX697" fmla="*/ 768249 w 1379323"/>
                <a:gd name="csY697" fmla="*/ 954379 h 1209315"/>
                <a:gd name="csX698" fmla="*/ 765473 w 1379323"/>
                <a:gd name="csY698" fmla="*/ 954767 h 1209315"/>
                <a:gd name="csX699" fmla="*/ 764820 w 1379323"/>
                <a:gd name="csY699" fmla="*/ 954970 h 1209315"/>
                <a:gd name="csX700" fmla="*/ 764522 w 1379323"/>
                <a:gd name="csY700" fmla="*/ 957801 h 1209315"/>
                <a:gd name="csX701" fmla="*/ 764849 w 1379323"/>
                <a:gd name="csY701" fmla="*/ 962367 h 1209315"/>
                <a:gd name="csX702" fmla="*/ 766642 w 1379323"/>
                <a:gd name="csY702" fmla="*/ 966864 h 1209315"/>
                <a:gd name="csX703" fmla="*/ 772844 w 1379323"/>
                <a:gd name="csY703" fmla="*/ 969397 h 1209315"/>
                <a:gd name="csX704" fmla="*/ 781079 w 1379323"/>
                <a:gd name="csY704" fmla="*/ 972855 h 1209315"/>
                <a:gd name="csX705" fmla="*/ 785253 w 1379323"/>
                <a:gd name="csY705" fmla="*/ 984890 h 1209315"/>
                <a:gd name="csX706" fmla="*/ 786752 w 1379323"/>
                <a:gd name="csY706" fmla="*/ 1076476 h 1209315"/>
                <a:gd name="csX707" fmla="*/ 786243 w 1379323"/>
                <a:gd name="csY707" fmla="*/ 1152560 h 1209315"/>
                <a:gd name="csX708" fmla="*/ 785481 w 1379323"/>
                <a:gd name="csY708" fmla="*/ 1169331 h 1209315"/>
                <a:gd name="csX709" fmla="*/ 784197 w 1379323"/>
                <a:gd name="csY709" fmla="*/ 1176739 h 1209315"/>
                <a:gd name="csX710" fmla="*/ 779195 w 1379323"/>
                <a:gd name="csY710" fmla="*/ 1183170 h 1209315"/>
                <a:gd name="csX711" fmla="*/ 767988 w 1379323"/>
                <a:gd name="csY711" fmla="*/ 1187873 h 1209315"/>
                <a:gd name="csX712" fmla="*/ 766032 w 1379323"/>
                <a:gd name="csY712" fmla="*/ 1189928 h 1209315"/>
                <a:gd name="csX713" fmla="*/ 765382 w 1379323"/>
                <a:gd name="csY713" fmla="*/ 1196457 h 1209315"/>
                <a:gd name="csX714" fmla="*/ 765970 w 1379323"/>
                <a:gd name="csY714" fmla="*/ 1199817 h 1209315"/>
                <a:gd name="csX715" fmla="*/ 772245 w 1379323"/>
                <a:gd name="csY715" fmla="*/ 1202902 h 1209315"/>
                <a:gd name="csX716" fmla="*/ 825774 w 1379323"/>
                <a:gd name="csY716" fmla="*/ 1203948 h 1209315"/>
                <a:gd name="csX717" fmla="*/ 879306 w 1379323"/>
                <a:gd name="csY717" fmla="*/ 1202920 h 1209315"/>
                <a:gd name="csX718" fmla="*/ 885418 w 1379323"/>
                <a:gd name="csY718" fmla="*/ 1200797 h 1209315"/>
                <a:gd name="csX719" fmla="*/ 886165 w 1379323"/>
                <a:gd name="csY719" fmla="*/ 1196605 h 1209315"/>
                <a:gd name="csX720" fmla="*/ 885994 w 1379323"/>
                <a:gd name="csY720" fmla="*/ 1191945 h 1209315"/>
                <a:gd name="csX721" fmla="*/ 885054 w 1379323"/>
                <a:gd name="csY721" fmla="*/ 1189924 h 1209315"/>
                <a:gd name="csX722" fmla="*/ 875408 w 1379323"/>
                <a:gd name="csY722" fmla="*/ 1187950 h 1209315"/>
                <a:gd name="csX723" fmla="*/ 858132 w 1379323"/>
                <a:gd name="csY723" fmla="*/ 1181232 h 1209315"/>
                <a:gd name="csX724" fmla="*/ 853367 w 1379323"/>
                <a:gd name="csY724" fmla="*/ 1170910 h 1209315"/>
                <a:gd name="csX725" fmla="*/ 852717 w 1379323"/>
                <a:gd name="csY725" fmla="*/ 1133321 h 1209315"/>
                <a:gd name="csX726" fmla="*/ 855599 w 1379323"/>
                <a:gd name="csY726" fmla="*/ 1096117 h 1209315"/>
                <a:gd name="csX727" fmla="*/ 862836 w 1379323"/>
                <a:gd name="csY727" fmla="*/ 1091221 h 1209315"/>
                <a:gd name="csX728" fmla="*/ 875854 w 1379323"/>
                <a:gd name="csY728" fmla="*/ 1090906 h 1209315"/>
                <a:gd name="csX729" fmla="*/ 896004 w 1379323"/>
                <a:gd name="csY729" fmla="*/ 1092198 h 1209315"/>
                <a:gd name="csX730" fmla="*/ 904366 w 1379323"/>
                <a:gd name="csY730" fmla="*/ 1097261 h 1209315"/>
                <a:gd name="csX731" fmla="*/ 916756 w 1379323"/>
                <a:gd name="csY731" fmla="*/ 1125511 h 1209315"/>
                <a:gd name="csX732" fmla="*/ 916756 w 1379323"/>
                <a:gd name="csY732" fmla="*/ 1125511 h 1209315"/>
                <a:gd name="csX733" fmla="*/ 916756 w 1379323"/>
                <a:gd name="csY733" fmla="*/ 1125511 h 1209315"/>
                <a:gd name="csX734" fmla="*/ 917119 w 1379323"/>
                <a:gd name="csY734" fmla="*/ 1125711 h 1209315"/>
                <a:gd name="csX735" fmla="*/ 919086 w 1379323"/>
                <a:gd name="csY735" fmla="*/ 1126114 h 1209315"/>
                <a:gd name="csX736" fmla="*/ 925841 w 1379323"/>
                <a:gd name="csY736" fmla="*/ 1126186 h 1209315"/>
                <a:gd name="csX737" fmla="*/ 933295 w 1379323"/>
                <a:gd name="csY737" fmla="*/ 1120782 h 1209315"/>
                <a:gd name="csX738" fmla="*/ 934039 w 1379323"/>
                <a:gd name="csY738" fmla="*/ 1081796 h 1209315"/>
                <a:gd name="csX739" fmla="*/ 932464 w 1379323"/>
                <a:gd name="csY739" fmla="*/ 1042890 h 1209315"/>
                <a:gd name="csX740" fmla="*/ 930123 w 1379323"/>
                <a:gd name="csY740" fmla="*/ 1038626 h 1209315"/>
                <a:gd name="csX741" fmla="*/ 925180 w 1379323"/>
                <a:gd name="csY741" fmla="*/ 1038034 h 1209315"/>
                <a:gd name="csX742" fmla="*/ 917460 w 1379323"/>
                <a:gd name="csY742" fmla="*/ 1038731 h 1209315"/>
                <a:gd name="csX743" fmla="*/ 916484 w 1379323"/>
                <a:gd name="csY743" fmla="*/ 1040121 h 1209315"/>
                <a:gd name="csX744" fmla="*/ 915755 w 1379323"/>
                <a:gd name="csY744" fmla="*/ 1043565 h 1209315"/>
                <a:gd name="csX745" fmla="*/ 906271 w 1379323"/>
                <a:gd name="csY745" fmla="*/ 1061574 h 1209315"/>
                <a:gd name="csX746" fmla="*/ 898225 w 1379323"/>
                <a:gd name="csY746" fmla="*/ 1064967 h 1209315"/>
                <a:gd name="csX747" fmla="*/ 877629 w 1379323"/>
                <a:gd name="csY747" fmla="*/ 1066161 h 1209315"/>
                <a:gd name="csX748" fmla="*/ 863584 w 1379323"/>
                <a:gd name="csY748" fmla="*/ 1065831 h 1209315"/>
                <a:gd name="csX749" fmla="*/ 855820 w 1379323"/>
                <a:gd name="csY749" fmla="*/ 1060710 h 1209315"/>
                <a:gd name="csX750" fmla="*/ 852707 w 1379323"/>
                <a:gd name="csY750" fmla="*/ 1021564 h 1209315"/>
                <a:gd name="csX751" fmla="*/ 856151 w 1379323"/>
                <a:gd name="csY751" fmla="*/ 982375 h 1209315"/>
                <a:gd name="csX752" fmla="*/ 864654 w 1379323"/>
                <a:gd name="csY752" fmla="*/ 977261 h 1209315"/>
                <a:gd name="csX753" fmla="*/ 880137 w 1379323"/>
                <a:gd name="csY753" fmla="*/ 976884 h 1209315"/>
                <a:gd name="csX754" fmla="*/ 900907 w 1379323"/>
                <a:gd name="csY754" fmla="*/ 977817 h 1209315"/>
                <a:gd name="csX755" fmla="*/ 913719 w 1379323"/>
                <a:gd name="csY755" fmla="*/ 979287 h 1209315"/>
                <a:gd name="csX756" fmla="*/ 941748 w 1379323"/>
                <a:gd name="csY756" fmla="*/ 1012785 h 1209315"/>
                <a:gd name="csX757" fmla="*/ 943101 w 1379323"/>
                <a:gd name="csY757" fmla="*/ 1017231 h 1209315"/>
                <a:gd name="csX758" fmla="*/ 944506 w 1379323"/>
                <a:gd name="csY758" fmla="*/ 1019140 h 1209315"/>
                <a:gd name="csX759" fmla="*/ 953391 w 1379323"/>
                <a:gd name="csY759" fmla="*/ 1019986 h 1209315"/>
                <a:gd name="csX760" fmla="*/ 959078 w 1379323"/>
                <a:gd name="csY760" fmla="*/ 1019525 h 1209315"/>
                <a:gd name="csX761" fmla="*/ 961437 w 1379323"/>
                <a:gd name="csY761" fmla="*/ 1016549 h 1209315"/>
                <a:gd name="csX762" fmla="*/ 961528 w 1379323"/>
                <a:gd name="csY762" fmla="*/ 988012 h 1209315"/>
                <a:gd name="csX763" fmla="*/ 960319 w 1379323"/>
                <a:gd name="csY763" fmla="*/ 964345 h 1209315"/>
                <a:gd name="csX764" fmla="*/ 959749 w 1379323"/>
                <a:gd name="csY764" fmla="*/ 956839 h 1209315"/>
                <a:gd name="csX765" fmla="*/ 959510 w 1379323"/>
                <a:gd name="csY765" fmla="*/ 954687 h 1209315"/>
                <a:gd name="csX766" fmla="*/ 959456 w 1379323"/>
                <a:gd name="csY766" fmla="*/ 954368 h 1209315"/>
                <a:gd name="csX767" fmla="*/ 957997 w 1379323"/>
                <a:gd name="csY767" fmla="*/ 954234 h 1209315"/>
                <a:gd name="csX768" fmla="*/ 952175 w 1379323"/>
                <a:gd name="csY768" fmla="*/ 953969 h 1209315"/>
                <a:gd name="csX769" fmla="*/ 931017 w 1379323"/>
                <a:gd name="csY769" fmla="*/ 953511 h 1209315"/>
                <a:gd name="csX770" fmla="*/ 862089 w 1379323"/>
                <a:gd name="csY770" fmla="*/ 953090 h 1209315"/>
                <a:gd name="csX771" fmla="*/ 1027614 w 1379323"/>
                <a:gd name="csY771" fmla="*/ 953090 h 1209315"/>
                <a:gd name="csX772" fmla="*/ 1000662 w 1379323"/>
                <a:gd name="csY772" fmla="*/ 954027 h 1209315"/>
                <a:gd name="csX773" fmla="*/ 995342 w 1379323"/>
                <a:gd name="csY773" fmla="*/ 955235 h 1209315"/>
                <a:gd name="csX774" fmla="*/ 993574 w 1379323"/>
                <a:gd name="csY774" fmla="*/ 956810 h 1209315"/>
                <a:gd name="csX775" fmla="*/ 993320 w 1379323"/>
                <a:gd name="csY775" fmla="*/ 963684 h 1209315"/>
                <a:gd name="csX776" fmla="*/ 994602 w 1379323"/>
                <a:gd name="csY776" fmla="*/ 966729 h 1209315"/>
                <a:gd name="csX777" fmla="*/ 1001704 w 1379323"/>
                <a:gd name="csY777" fmla="*/ 969720 h 1209315"/>
                <a:gd name="csX778" fmla="*/ 1011478 w 1379323"/>
                <a:gd name="csY778" fmla="*/ 973995 h 1209315"/>
                <a:gd name="csX779" fmla="*/ 1016403 w 1379323"/>
                <a:gd name="csY779" fmla="*/ 986621 h 1209315"/>
                <a:gd name="csX780" fmla="*/ 1017673 w 1379323"/>
                <a:gd name="csY780" fmla="*/ 1080805 h 1209315"/>
                <a:gd name="csX781" fmla="*/ 1016621 w 1379323"/>
                <a:gd name="csY781" fmla="*/ 1163938 h 1209315"/>
                <a:gd name="csX782" fmla="*/ 1015075 w 1379323"/>
                <a:gd name="csY782" fmla="*/ 1175929 h 1209315"/>
                <a:gd name="csX783" fmla="*/ 1012022 w 1379323"/>
                <a:gd name="csY783" fmla="*/ 1180593 h 1209315"/>
                <a:gd name="csX784" fmla="*/ 1000466 w 1379323"/>
                <a:gd name="csY784" fmla="*/ 1186988 h 1209315"/>
                <a:gd name="csX785" fmla="*/ 995625 w 1379323"/>
                <a:gd name="csY785" fmla="*/ 1188966 h 1209315"/>
                <a:gd name="csX786" fmla="*/ 993582 w 1379323"/>
                <a:gd name="csY786" fmla="*/ 1193985 h 1209315"/>
                <a:gd name="csX787" fmla="*/ 992856 w 1379323"/>
                <a:gd name="csY787" fmla="*/ 1199088 h 1209315"/>
                <a:gd name="csX788" fmla="*/ 992965 w 1379323"/>
                <a:gd name="csY788" fmla="*/ 1202097 h 1209315"/>
                <a:gd name="csX789" fmla="*/ 993572 w 1379323"/>
                <a:gd name="csY789" fmla="*/ 1202293 h 1209315"/>
                <a:gd name="csX790" fmla="*/ 996127 w 1379323"/>
                <a:gd name="csY790" fmla="*/ 1202645 h 1209315"/>
                <a:gd name="csX791" fmla="*/ 1038626 w 1379323"/>
                <a:gd name="csY791" fmla="*/ 1203436 h 1209315"/>
                <a:gd name="csX792" fmla="*/ 1091701 w 1379323"/>
                <a:gd name="csY792" fmla="*/ 1203497 h 1209315"/>
                <a:gd name="csX793" fmla="*/ 1176964 w 1379323"/>
                <a:gd name="csY793" fmla="*/ 1202086 h 1209315"/>
                <a:gd name="csX794" fmla="*/ 1189532 w 1379323"/>
                <a:gd name="csY794" fmla="*/ 1199640 h 1209315"/>
                <a:gd name="csX795" fmla="*/ 1192138 w 1379323"/>
                <a:gd name="csY795" fmla="*/ 1195317 h 1209315"/>
                <a:gd name="csX796" fmla="*/ 1198377 w 1379323"/>
                <a:gd name="csY796" fmla="*/ 1164769 h 1209315"/>
                <a:gd name="csX797" fmla="*/ 1202979 w 1379323"/>
                <a:gd name="csY797" fmla="*/ 1137361 h 1209315"/>
                <a:gd name="csX798" fmla="*/ 1203280 w 1379323"/>
                <a:gd name="csY798" fmla="*/ 1134642 h 1209315"/>
                <a:gd name="csX799" fmla="*/ 1202775 w 1379323"/>
                <a:gd name="csY799" fmla="*/ 1133888 h 1209315"/>
                <a:gd name="csX800" fmla="*/ 1192933 w 1379323"/>
                <a:gd name="csY800" fmla="*/ 1133336 h 1209315"/>
                <a:gd name="csX801" fmla="*/ 1186117 w 1379323"/>
                <a:gd name="csY801" fmla="*/ 1133525 h 1209315"/>
                <a:gd name="csX802" fmla="*/ 1182473 w 1379323"/>
                <a:gd name="csY802" fmla="*/ 1134722 h 1209315"/>
                <a:gd name="csX803" fmla="*/ 1176670 w 1379323"/>
                <a:gd name="csY803" fmla="*/ 1145309 h 1209315"/>
                <a:gd name="csX804" fmla="*/ 1144558 w 1379323"/>
                <a:gd name="csY804" fmla="*/ 1177581 h 1209315"/>
                <a:gd name="csX805" fmla="*/ 1102149 w 1379323"/>
                <a:gd name="csY805" fmla="*/ 1180172 h 1209315"/>
                <a:gd name="csX806" fmla="*/ 1091388 w 1379323"/>
                <a:gd name="csY806" fmla="*/ 1179029 h 1209315"/>
                <a:gd name="csX807" fmla="*/ 1085429 w 1379323"/>
                <a:gd name="csY807" fmla="*/ 1173069 h 1209315"/>
                <a:gd name="csX808" fmla="*/ 1083135 w 1379323"/>
                <a:gd name="csY808" fmla="*/ 1130549 h 1209315"/>
                <a:gd name="csX809" fmla="*/ 1085357 w 1379323"/>
                <a:gd name="csY809" fmla="*/ 1094419 h 1209315"/>
                <a:gd name="csX810" fmla="*/ 1091080 w 1379323"/>
                <a:gd name="csY810" fmla="*/ 1089411 h 1209315"/>
                <a:gd name="csX811" fmla="*/ 1101253 w 1379323"/>
                <a:gd name="csY811" fmla="*/ 1088750 h 1209315"/>
                <a:gd name="csX812" fmla="*/ 1115542 w 1379323"/>
                <a:gd name="csY812" fmla="*/ 1089334 h 1209315"/>
                <a:gd name="csX813" fmla="*/ 1125754 w 1379323"/>
                <a:gd name="csY813" fmla="*/ 1090753 h 1209315"/>
                <a:gd name="csX814" fmla="*/ 1141872 w 1379323"/>
                <a:gd name="csY814" fmla="*/ 1112010 h 1209315"/>
                <a:gd name="csX815" fmla="*/ 1142837 w 1379323"/>
                <a:gd name="csY815" fmla="*/ 1115814 h 1209315"/>
                <a:gd name="csX816" fmla="*/ 1144590 w 1379323"/>
                <a:gd name="csY816" fmla="*/ 1117342 h 1209315"/>
                <a:gd name="csX817" fmla="*/ 1157667 w 1379323"/>
                <a:gd name="csY817" fmla="*/ 1116892 h 1209315"/>
                <a:gd name="csX818" fmla="*/ 1157713 w 1379323"/>
                <a:gd name="csY818" fmla="*/ 1116812 h 1209315"/>
                <a:gd name="csX819" fmla="*/ 1158131 w 1379323"/>
                <a:gd name="csY819" fmla="*/ 1115422 h 1209315"/>
                <a:gd name="csX820" fmla="*/ 1158831 w 1379323"/>
                <a:gd name="csY820" fmla="*/ 1108464 h 1209315"/>
                <a:gd name="csX821" fmla="*/ 1159321 w 1379323"/>
                <a:gd name="csY821" fmla="*/ 1074715 h 1209315"/>
                <a:gd name="csX822" fmla="*/ 1158250 w 1379323"/>
                <a:gd name="csY822" fmla="*/ 1037497 h 1209315"/>
                <a:gd name="csX823" fmla="*/ 1156171 w 1379323"/>
                <a:gd name="csY823" fmla="*/ 1033628 h 1209315"/>
                <a:gd name="csX824" fmla="*/ 1151601 w 1379323"/>
                <a:gd name="csY824" fmla="*/ 1033367 h 1209315"/>
                <a:gd name="csX825" fmla="*/ 1144386 w 1379323"/>
                <a:gd name="csY825" fmla="*/ 1034619 h 1209315"/>
                <a:gd name="csX826" fmla="*/ 1143181 w 1379323"/>
                <a:gd name="csY826" fmla="*/ 1036234 h 1209315"/>
                <a:gd name="csX827" fmla="*/ 1142147 w 1379323"/>
                <a:gd name="csY827" fmla="*/ 1039714 h 1209315"/>
                <a:gd name="csX828" fmla="*/ 1130610 w 1379323"/>
                <a:gd name="csY828" fmla="*/ 1059832 h 1209315"/>
                <a:gd name="csX829" fmla="*/ 1102058 w 1379323"/>
                <a:gd name="csY829" fmla="*/ 1064582 h 1209315"/>
                <a:gd name="csX830" fmla="*/ 1091417 w 1379323"/>
                <a:gd name="csY830" fmla="*/ 1063882 h 1209315"/>
                <a:gd name="csX831" fmla="*/ 1085457 w 1379323"/>
                <a:gd name="csY831" fmla="*/ 1058670 h 1209315"/>
                <a:gd name="csX832" fmla="*/ 1083135 w 1379323"/>
                <a:gd name="csY832" fmla="*/ 1020915 h 1209315"/>
                <a:gd name="csX833" fmla="*/ 1086336 w 1379323"/>
                <a:gd name="csY833" fmla="*/ 983057 h 1209315"/>
                <a:gd name="csX834" fmla="*/ 1094277 w 1379323"/>
                <a:gd name="csY834" fmla="*/ 977947 h 1209315"/>
                <a:gd name="csX835" fmla="*/ 1108685 w 1379323"/>
                <a:gd name="csY835" fmla="*/ 977287 h 1209315"/>
                <a:gd name="csX836" fmla="*/ 1141465 w 1379323"/>
                <a:gd name="csY836" fmla="*/ 980942 h 1209315"/>
                <a:gd name="csX837" fmla="*/ 1162123 w 1379323"/>
                <a:gd name="csY837" fmla="*/ 1009170 h 1209315"/>
                <a:gd name="csX838" fmla="*/ 1163524 w 1379323"/>
                <a:gd name="csY838" fmla="*/ 1014128 h 1209315"/>
                <a:gd name="csX839" fmla="*/ 1164954 w 1379323"/>
                <a:gd name="csY839" fmla="*/ 1016371 h 1209315"/>
                <a:gd name="csX840" fmla="*/ 1173334 w 1379323"/>
                <a:gd name="csY840" fmla="*/ 1017772 h 1209315"/>
                <a:gd name="csX841" fmla="*/ 1178705 w 1379323"/>
                <a:gd name="csY841" fmla="*/ 1017674 h 1209315"/>
                <a:gd name="csX842" fmla="*/ 1180846 w 1379323"/>
                <a:gd name="csY842" fmla="*/ 1015260 h 1209315"/>
                <a:gd name="csX843" fmla="*/ 1180937 w 1379323"/>
                <a:gd name="csY843" fmla="*/ 989935 h 1209315"/>
                <a:gd name="csX844" fmla="*/ 1179722 w 1379323"/>
                <a:gd name="csY844" fmla="*/ 967989 h 1209315"/>
                <a:gd name="csX845" fmla="*/ 1179101 w 1379323"/>
                <a:gd name="csY845" fmla="*/ 960374 h 1209315"/>
                <a:gd name="csX846" fmla="*/ 1178600 w 1379323"/>
                <a:gd name="csY846" fmla="*/ 956578 h 1209315"/>
                <a:gd name="csX847" fmla="*/ 1178201 w 1379323"/>
                <a:gd name="csY847" fmla="*/ 955504 h 1209315"/>
                <a:gd name="csX848" fmla="*/ 1177094 w 1379323"/>
                <a:gd name="csY848" fmla="*/ 954796 h 1209315"/>
                <a:gd name="csX849" fmla="*/ 1166906 w 1379323"/>
                <a:gd name="csY849" fmla="*/ 953613 h 1209315"/>
                <a:gd name="csX850" fmla="*/ 1085705 w 1379323"/>
                <a:gd name="csY850" fmla="*/ 953090 h 1209315"/>
                <a:gd name="csX851" fmla="*/ 1027614 w 1379323"/>
                <a:gd name="csY851" fmla="*/ 953090 h 1209315"/>
                <a:gd name="csX852" fmla="*/ 589053 w 1379323"/>
                <a:gd name="csY852" fmla="*/ 1017289 h 1209315"/>
                <a:gd name="csX853" fmla="*/ 589503 w 1379323"/>
                <a:gd name="csY853" fmla="*/ 1017379 h 1209315"/>
                <a:gd name="csX854" fmla="*/ 590650 w 1379323"/>
                <a:gd name="csY854" fmla="*/ 1018519 h 1209315"/>
                <a:gd name="csX855" fmla="*/ 592207 w 1379323"/>
                <a:gd name="csY855" fmla="*/ 1022802 h 1209315"/>
                <a:gd name="csX856" fmla="*/ 601861 w 1379323"/>
                <a:gd name="csY856" fmla="*/ 1050834 h 1209315"/>
                <a:gd name="csX857" fmla="*/ 615521 w 1379323"/>
                <a:gd name="csY857" fmla="*/ 1088165 h 1209315"/>
                <a:gd name="csX858" fmla="*/ 620021 w 1379323"/>
                <a:gd name="csY858" fmla="*/ 1100991 h 1209315"/>
                <a:gd name="csX859" fmla="*/ 620319 w 1379323"/>
                <a:gd name="csY859" fmla="*/ 1102095 h 1209315"/>
                <a:gd name="csX860" fmla="*/ 620442 w 1379323"/>
                <a:gd name="csY860" fmla="*/ 1102897 h 1209315"/>
                <a:gd name="csX861" fmla="*/ 620144 w 1379323"/>
                <a:gd name="csY861" fmla="*/ 1103623 h 1209315"/>
                <a:gd name="csX862" fmla="*/ 619781 w 1379323"/>
                <a:gd name="csY862" fmla="*/ 1103888 h 1209315"/>
                <a:gd name="csX863" fmla="*/ 619121 w 1379323"/>
                <a:gd name="csY863" fmla="*/ 1104123 h 1209315"/>
                <a:gd name="csX864" fmla="*/ 617208 w 1379323"/>
                <a:gd name="csY864" fmla="*/ 1104454 h 1209315"/>
                <a:gd name="csX865" fmla="*/ 610556 w 1379323"/>
                <a:gd name="csY865" fmla="*/ 1104980 h 1209315"/>
                <a:gd name="csX866" fmla="*/ 588852 w 1379323"/>
                <a:gd name="csY866" fmla="*/ 1105463 h 1209315"/>
                <a:gd name="csX867" fmla="*/ 567171 w 1379323"/>
                <a:gd name="csY867" fmla="*/ 1105205 h 1209315"/>
                <a:gd name="csX868" fmla="*/ 560547 w 1379323"/>
                <a:gd name="csY868" fmla="*/ 1104925 h 1209315"/>
                <a:gd name="csX869" fmla="*/ 558689 w 1379323"/>
                <a:gd name="csY869" fmla="*/ 1104755 h 1209315"/>
                <a:gd name="csX870" fmla="*/ 558101 w 1379323"/>
                <a:gd name="csY870" fmla="*/ 1104646 h 1209315"/>
                <a:gd name="csX871" fmla="*/ 557778 w 1379323"/>
                <a:gd name="csY871" fmla="*/ 1104515 h 1209315"/>
                <a:gd name="csX872" fmla="*/ 557510 w 1379323"/>
                <a:gd name="csY872" fmla="*/ 1104305 h 1209315"/>
                <a:gd name="csX873" fmla="*/ 557263 w 1379323"/>
                <a:gd name="csY873" fmla="*/ 1103659 h 1209315"/>
                <a:gd name="csX874" fmla="*/ 557300 w 1379323"/>
                <a:gd name="csY874" fmla="*/ 1103369 h 1209315"/>
                <a:gd name="csX875" fmla="*/ 557354 w 1379323"/>
                <a:gd name="csY875" fmla="*/ 1103162 h 1209315"/>
                <a:gd name="csX876" fmla="*/ 557529 w 1379323"/>
                <a:gd name="csY876" fmla="*/ 1102574 h 1209315"/>
                <a:gd name="csX877" fmla="*/ 558178 w 1379323"/>
                <a:gd name="csY877" fmla="*/ 1100570 h 1209315"/>
                <a:gd name="csX878" fmla="*/ 560545 w 1379323"/>
                <a:gd name="csY878" fmla="*/ 1093584 h 1209315"/>
                <a:gd name="csX879" fmla="*/ 568311 w 1379323"/>
                <a:gd name="csY879" fmla="*/ 1071296 h 1209315"/>
                <a:gd name="csX880" fmla="*/ 582894 w 1379323"/>
                <a:gd name="csY880" fmla="*/ 1029414 h 1209315"/>
                <a:gd name="csX881" fmla="*/ 585699 w 1379323"/>
                <a:gd name="csY881" fmla="*/ 1021524 h 1209315"/>
                <a:gd name="csX882" fmla="*/ 587808 w 1379323"/>
                <a:gd name="csY882" fmla="*/ 1017742 h 1209315"/>
                <a:gd name="csX883" fmla="*/ 589053 w 1379323"/>
                <a:gd name="csY883" fmla="*/ 1017289 h 1209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379323" h="1209315">
                  <a:moveTo>
                    <a:pt x="876609" y="4"/>
                  </a:moveTo>
                  <a:cubicBezTo>
                    <a:pt x="873990" y="-177"/>
                    <a:pt x="870264" y="77"/>
                    <a:pt x="865279" y="429"/>
                  </a:cubicBezTo>
                  <a:cubicBezTo>
                    <a:pt x="846749" y="1735"/>
                    <a:pt x="837181" y="4379"/>
                    <a:pt x="820490" y="12805"/>
                  </a:cubicBezTo>
                  <a:cubicBezTo>
                    <a:pt x="789969" y="28211"/>
                    <a:pt x="771221" y="51530"/>
                    <a:pt x="764156" y="82817"/>
                  </a:cubicBezTo>
                  <a:cubicBezTo>
                    <a:pt x="763426" y="86047"/>
                    <a:pt x="762782" y="88827"/>
                    <a:pt x="759978" y="90834"/>
                  </a:cubicBezTo>
                  <a:cubicBezTo>
                    <a:pt x="757174" y="92842"/>
                    <a:pt x="752513" y="94029"/>
                    <a:pt x="743766" y="94841"/>
                  </a:cubicBezTo>
                  <a:cubicBezTo>
                    <a:pt x="726272" y="96467"/>
                    <a:pt x="692259" y="96460"/>
                    <a:pt x="624184" y="96460"/>
                  </a:cubicBezTo>
                  <a:cubicBezTo>
                    <a:pt x="594215" y="96460"/>
                    <a:pt x="586087" y="96630"/>
                    <a:pt x="567662" y="96699"/>
                  </a:cubicBezTo>
                  <a:cubicBezTo>
                    <a:pt x="538777" y="97035"/>
                    <a:pt x="489568" y="96934"/>
                    <a:pt x="488064" y="98351"/>
                  </a:cubicBezTo>
                  <a:cubicBezTo>
                    <a:pt x="486990" y="98619"/>
                    <a:pt x="486467" y="98876"/>
                    <a:pt x="486369" y="98993"/>
                  </a:cubicBezTo>
                  <a:cubicBezTo>
                    <a:pt x="485935" y="99516"/>
                    <a:pt x="485724" y="99928"/>
                    <a:pt x="485658" y="100427"/>
                  </a:cubicBezTo>
                  <a:cubicBezTo>
                    <a:pt x="485591" y="100925"/>
                    <a:pt x="485678" y="101578"/>
                    <a:pt x="486050" y="102532"/>
                  </a:cubicBezTo>
                  <a:cubicBezTo>
                    <a:pt x="486794" y="104440"/>
                    <a:pt x="488673" y="107433"/>
                    <a:pt x="492031" y="112273"/>
                  </a:cubicBezTo>
                  <a:cubicBezTo>
                    <a:pt x="505528" y="131730"/>
                    <a:pt x="539191" y="181547"/>
                    <a:pt x="593375" y="262250"/>
                  </a:cubicBezTo>
                  <a:cubicBezTo>
                    <a:pt x="605317" y="280037"/>
                    <a:pt x="607498" y="282975"/>
                    <a:pt x="615460" y="294768"/>
                  </a:cubicBezTo>
                  <a:cubicBezTo>
                    <a:pt x="636480" y="325640"/>
                    <a:pt x="657100" y="356192"/>
                    <a:pt x="665729" y="365159"/>
                  </a:cubicBezTo>
                  <a:cubicBezTo>
                    <a:pt x="667349" y="366908"/>
                    <a:pt x="668869" y="368680"/>
                    <a:pt x="670748" y="370606"/>
                  </a:cubicBezTo>
                  <a:cubicBezTo>
                    <a:pt x="676249" y="376246"/>
                    <a:pt x="679225" y="379391"/>
                    <a:pt x="680555" y="387483"/>
                  </a:cubicBezTo>
                  <a:cubicBezTo>
                    <a:pt x="681884" y="395574"/>
                    <a:pt x="681721" y="408579"/>
                    <a:pt x="681426" y="434616"/>
                  </a:cubicBezTo>
                  <a:cubicBezTo>
                    <a:pt x="681130" y="460653"/>
                    <a:pt x="680986" y="473667"/>
                    <a:pt x="680261" y="481568"/>
                  </a:cubicBezTo>
                  <a:cubicBezTo>
                    <a:pt x="679536" y="489470"/>
                    <a:pt x="678164" y="492332"/>
                    <a:pt x="675590" y="497574"/>
                  </a:cubicBezTo>
                  <a:cubicBezTo>
                    <a:pt x="664393" y="520374"/>
                    <a:pt x="643090" y="533017"/>
                    <a:pt x="606245" y="538969"/>
                  </a:cubicBezTo>
                  <a:cubicBezTo>
                    <a:pt x="599992" y="539980"/>
                    <a:pt x="593837" y="541199"/>
                    <a:pt x="588977" y="542348"/>
                  </a:cubicBezTo>
                  <a:cubicBezTo>
                    <a:pt x="586546" y="542923"/>
                    <a:pt x="584439" y="543482"/>
                    <a:pt x="582814" y="543982"/>
                  </a:cubicBezTo>
                  <a:cubicBezTo>
                    <a:pt x="581189" y="544481"/>
                    <a:pt x="580002" y="544968"/>
                    <a:pt x="579631" y="545208"/>
                  </a:cubicBezTo>
                  <a:cubicBezTo>
                    <a:pt x="579053" y="545583"/>
                    <a:pt x="575025" y="547540"/>
                    <a:pt x="573672" y="554263"/>
                  </a:cubicBezTo>
                  <a:cubicBezTo>
                    <a:pt x="573661" y="554657"/>
                    <a:pt x="572911" y="560967"/>
                    <a:pt x="578434" y="562957"/>
                  </a:cubicBezTo>
                  <a:cubicBezTo>
                    <a:pt x="578388" y="562944"/>
                    <a:pt x="579298" y="563159"/>
                    <a:pt x="579853" y="563202"/>
                  </a:cubicBezTo>
                  <a:cubicBezTo>
                    <a:pt x="580407" y="563244"/>
                    <a:pt x="581172" y="563286"/>
                    <a:pt x="582128" y="563329"/>
                  </a:cubicBezTo>
                  <a:cubicBezTo>
                    <a:pt x="584040" y="563415"/>
                    <a:pt x="586717" y="563498"/>
                    <a:pt x="590069" y="563580"/>
                  </a:cubicBezTo>
                  <a:cubicBezTo>
                    <a:pt x="596773" y="563743"/>
                    <a:pt x="606173" y="563896"/>
                    <a:pt x="617579" y="564030"/>
                  </a:cubicBezTo>
                  <a:cubicBezTo>
                    <a:pt x="640391" y="564297"/>
                    <a:pt x="671222" y="564490"/>
                    <a:pt x="704562" y="564541"/>
                  </a:cubicBezTo>
                  <a:cubicBezTo>
                    <a:pt x="764011" y="564632"/>
                    <a:pt x="794348" y="564660"/>
                    <a:pt x="810237" y="564211"/>
                  </a:cubicBezTo>
                  <a:cubicBezTo>
                    <a:pt x="818181" y="563986"/>
                    <a:pt x="822507" y="563556"/>
                    <a:pt x="825001" y="563140"/>
                  </a:cubicBezTo>
                  <a:cubicBezTo>
                    <a:pt x="830203" y="562273"/>
                    <a:pt x="831570" y="558981"/>
                    <a:pt x="832014" y="556718"/>
                  </a:cubicBezTo>
                  <a:cubicBezTo>
                    <a:pt x="831983" y="555365"/>
                    <a:pt x="831700" y="553533"/>
                    <a:pt x="830267" y="550387"/>
                  </a:cubicBezTo>
                  <a:cubicBezTo>
                    <a:pt x="829092" y="547808"/>
                    <a:pt x="827538" y="546247"/>
                    <a:pt x="823132" y="544653"/>
                  </a:cubicBezTo>
                  <a:cubicBezTo>
                    <a:pt x="818726" y="543059"/>
                    <a:pt x="811542" y="541597"/>
                    <a:pt x="799639" y="539590"/>
                  </a:cubicBezTo>
                  <a:cubicBezTo>
                    <a:pt x="789913" y="537949"/>
                    <a:pt x="778233" y="535706"/>
                    <a:pt x="773563" y="534578"/>
                  </a:cubicBezTo>
                  <a:cubicBezTo>
                    <a:pt x="752456" y="529478"/>
                    <a:pt x="735388" y="516000"/>
                    <a:pt x="726788" y="497577"/>
                  </a:cubicBezTo>
                  <a:cubicBezTo>
                    <a:pt x="724344" y="492341"/>
                    <a:pt x="723041" y="489436"/>
                    <a:pt x="722342" y="481310"/>
                  </a:cubicBezTo>
                  <a:cubicBezTo>
                    <a:pt x="721644" y="473185"/>
                    <a:pt x="721490" y="459760"/>
                    <a:pt x="721181" y="432994"/>
                  </a:cubicBezTo>
                  <a:cubicBezTo>
                    <a:pt x="720872" y="406145"/>
                    <a:pt x="720705" y="392736"/>
                    <a:pt x="721798" y="384688"/>
                  </a:cubicBezTo>
                  <a:cubicBezTo>
                    <a:pt x="722891" y="376639"/>
                    <a:pt x="725421" y="373898"/>
                    <a:pt x="730018" y="369158"/>
                  </a:cubicBezTo>
                  <a:cubicBezTo>
                    <a:pt x="740094" y="358769"/>
                    <a:pt x="815178" y="248763"/>
                    <a:pt x="835398" y="218582"/>
                  </a:cubicBezTo>
                  <a:cubicBezTo>
                    <a:pt x="854386" y="190240"/>
                    <a:pt x="867170" y="170711"/>
                    <a:pt x="879305" y="152119"/>
                  </a:cubicBezTo>
                  <a:cubicBezTo>
                    <a:pt x="886776" y="140388"/>
                    <a:pt x="902700" y="116568"/>
                    <a:pt x="904515" y="112977"/>
                  </a:cubicBezTo>
                  <a:cubicBezTo>
                    <a:pt x="904969" y="112232"/>
                    <a:pt x="905908" y="110788"/>
                    <a:pt x="906315" y="110113"/>
                  </a:cubicBezTo>
                  <a:cubicBezTo>
                    <a:pt x="907974" y="107354"/>
                    <a:pt x="909228" y="105178"/>
                    <a:pt x="910060" y="103617"/>
                  </a:cubicBezTo>
                  <a:cubicBezTo>
                    <a:pt x="910476" y="102836"/>
                    <a:pt x="910788" y="102205"/>
                    <a:pt x="910985" y="101751"/>
                  </a:cubicBezTo>
                  <a:cubicBezTo>
                    <a:pt x="911134" y="101411"/>
                    <a:pt x="911199" y="101117"/>
                    <a:pt x="911221" y="101062"/>
                  </a:cubicBezTo>
                  <a:lnTo>
                    <a:pt x="911221" y="101058"/>
                  </a:lnTo>
                  <a:lnTo>
                    <a:pt x="911221" y="101054"/>
                  </a:lnTo>
                  <a:lnTo>
                    <a:pt x="911221" y="101054"/>
                  </a:lnTo>
                  <a:lnTo>
                    <a:pt x="911221" y="101058"/>
                  </a:lnTo>
                  <a:lnTo>
                    <a:pt x="911221" y="101062"/>
                  </a:lnTo>
                  <a:lnTo>
                    <a:pt x="911221" y="101062"/>
                  </a:lnTo>
                  <a:cubicBezTo>
                    <a:pt x="911240" y="99929"/>
                    <a:pt x="911201" y="99370"/>
                    <a:pt x="910898" y="99022"/>
                  </a:cubicBezTo>
                  <a:cubicBezTo>
                    <a:pt x="910592" y="98670"/>
                    <a:pt x="909658" y="98208"/>
                    <a:pt x="907403" y="97897"/>
                  </a:cubicBezTo>
                  <a:cubicBezTo>
                    <a:pt x="902894" y="97274"/>
                    <a:pt x="893525" y="97135"/>
                    <a:pt x="874860" y="96884"/>
                  </a:cubicBezTo>
                  <a:cubicBezTo>
                    <a:pt x="865527" y="96759"/>
                    <a:pt x="858527" y="96665"/>
                    <a:pt x="853450" y="96380"/>
                  </a:cubicBezTo>
                  <a:cubicBezTo>
                    <a:pt x="848373" y="96094"/>
                    <a:pt x="845263" y="95708"/>
                    <a:pt x="843412" y="94616"/>
                  </a:cubicBezTo>
                  <a:cubicBezTo>
                    <a:pt x="842486" y="94070"/>
                    <a:pt x="841858" y="93154"/>
                    <a:pt x="841855" y="92159"/>
                  </a:cubicBezTo>
                  <a:cubicBezTo>
                    <a:pt x="841855" y="91163"/>
                    <a:pt x="842310" y="90231"/>
                    <a:pt x="843009" y="89197"/>
                  </a:cubicBezTo>
                  <a:cubicBezTo>
                    <a:pt x="844407" y="87131"/>
                    <a:pt x="846929" y="84592"/>
                    <a:pt x="850278" y="81188"/>
                  </a:cubicBezTo>
                  <a:cubicBezTo>
                    <a:pt x="867372" y="63814"/>
                    <a:pt x="875663" y="47481"/>
                    <a:pt x="879970" y="22683"/>
                  </a:cubicBezTo>
                  <a:cubicBezTo>
                    <a:pt x="881044" y="16498"/>
                    <a:pt x="881846" y="11866"/>
                    <a:pt x="882133" y="8482"/>
                  </a:cubicBezTo>
                  <a:cubicBezTo>
                    <a:pt x="882419" y="5097"/>
                    <a:pt x="882151" y="3025"/>
                    <a:pt x="881378" y="1884"/>
                  </a:cubicBezTo>
                  <a:cubicBezTo>
                    <a:pt x="880612" y="742"/>
                    <a:pt x="879254" y="185"/>
                    <a:pt x="876634" y="4"/>
                  </a:cubicBezTo>
                  <a:close/>
                  <a:moveTo>
                    <a:pt x="699060" y="122634"/>
                  </a:moveTo>
                  <a:cubicBezTo>
                    <a:pt x="720989" y="122068"/>
                    <a:pt x="743157" y="126048"/>
                    <a:pt x="759318" y="134843"/>
                  </a:cubicBezTo>
                  <a:cubicBezTo>
                    <a:pt x="771901" y="141692"/>
                    <a:pt x="785886" y="156142"/>
                    <a:pt x="792413" y="169031"/>
                  </a:cubicBezTo>
                  <a:cubicBezTo>
                    <a:pt x="797249" y="178580"/>
                    <a:pt x="797895" y="181923"/>
                    <a:pt x="797897" y="197732"/>
                  </a:cubicBezTo>
                  <a:cubicBezTo>
                    <a:pt x="797899" y="212865"/>
                    <a:pt x="797151" y="217193"/>
                    <a:pt x="793016" y="226000"/>
                  </a:cubicBezTo>
                  <a:cubicBezTo>
                    <a:pt x="787132" y="238532"/>
                    <a:pt x="774515" y="253913"/>
                    <a:pt x="751094" y="277297"/>
                  </a:cubicBezTo>
                  <a:cubicBezTo>
                    <a:pt x="730776" y="297582"/>
                    <a:pt x="720667" y="312334"/>
                    <a:pt x="716321" y="327820"/>
                  </a:cubicBezTo>
                  <a:cubicBezTo>
                    <a:pt x="714219" y="335311"/>
                    <a:pt x="711486" y="340605"/>
                    <a:pt x="708028" y="343325"/>
                  </a:cubicBezTo>
                  <a:cubicBezTo>
                    <a:pt x="705066" y="345655"/>
                    <a:pt x="702636" y="346967"/>
                    <a:pt x="699848" y="347067"/>
                  </a:cubicBezTo>
                  <a:cubicBezTo>
                    <a:pt x="697060" y="347166"/>
                    <a:pt x="694099" y="346094"/>
                    <a:pt x="689929" y="344040"/>
                  </a:cubicBezTo>
                  <a:cubicBezTo>
                    <a:pt x="684120" y="341178"/>
                    <a:pt x="679996" y="335192"/>
                    <a:pt x="677902" y="327849"/>
                  </a:cubicBezTo>
                  <a:cubicBezTo>
                    <a:pt x="675807" y="320507"/>
                    <a:pt x="675726" y="311765"/>
                    <a:pt x="678105" y="303203"/>
                  </a:cubicBezTo>
                  <a:cubicBezTo>
                    <a:pt x="680798" y="293507"/>
                    <a:pt x="691591" y="277703"/>
                    <a:pt x="710997" y="254541"/>
                  </a:cubicBezTo>
                  <a:cubicBezTo>
                    <a:pt x="722149" y="241232"/>
                    <a:pt x="728554" y="232824"/>
                    <a:pt x="732145" y="225460"/>
                  </a:cubicBezTo>
                  <a:cubicBezTo>
                    <a:pt x="735736" y="218095"/>
                    <a:pt x="736580" y="211743"/>
                    <a:pt x="736580" y="202232"/>
                  </a:cubicBezTo>
                  <a:cubicBezTo>
                    <a:pt x="736580" y="188813"/>
                    <a:pt x="736108" y="186727"/>
                    <a:pt x="731143" y="178732"/>
                  </a:cubicBezTo>
                  <a:cubicBezTo>
                    <a:pt x="727320" y="172575"/>
                    <a:pt x="723344" y="168551"/>
                    <a:pt x="718140" y="166015"/>
                  </a:cubicBezTo>
                  <a:cubicBezTo>
                    <a:pt x="712935" y="163480"/>
                    <a:pt x="706433" y="162426"/>
                    <a:pt x="697558" y="162426"/>
                  </a:cubicBezTo>
                  <a:cubicBezTo>
                    <a:pt x="686800" y="162426"/>
                    <a:pt x="681975" y="163342"/>
                    <a:pt x="675303" y="166629"/>
                  </a:cubicBezTo>
                  <a:cubicBezTo>
                    <a:pt x="664983" y="171712"/>
                    <a:pt x="656391" y="183793"/>
                    <a:pt x="654652" y="195732"/>
                  </a:cubicBezTo>
                  <a:cubicBezTo>
                    <a:pt x="653121" y="206249"/>
                    <a:pt x="650250" y="213935"/>
                    <a:pt x="645623" y="219036"/>
                  </a:cubicBezTo>
                  <a:cubicBezTo>
                    <a:pt x="640995" y="224137"/>
                    <a:pt x="634625" y="226534"/>
                    <a:pt x="626514" y="226534"/>
                  </a:cubicBezTo>
                  <a:cubicBezTo>
                    <a:pt x="616008" y="226534"/>
                    <a:pt x="608743" y="221414"/>
                    <a:pt x="605544" y="211723"/>
                  </a:cubicBezTo>
                  <a:cubicBezTo>
                    <a:pt x="601917" y="200731"/>
                    <a:pt x="604514" y="186209"/>
                    <a:pt x="610999" y="172465"/>
                  </a:cubicBezTo>
                  <a:cubicBezTo>
                    <a:pt x="617484" y="158721"/>
                    <a:pt x="627895" y="145736"/>
                    <a:pt x="640240" y="137928"/>
                  </a:cubicBezTo>
                  <a:cubicBezTo>
                    <a:pt x="655443" y="128313"/>
                    <a:pt x="677132" y="123201"/>
                    <a:pt x="699060" y="122634"/>
                  </a:cubicBezTo>
                  <a:close/>
                  <a:moveTo>
                    <a:pt x="757946" y="623441"/>
                  </a:moveTo>
                  <a:cubicBezTo>
                    <a:pt x="726535" y="623288"/>
                    <a:pt x="705235" y="631111"/>
                    <a:pt x="683872" y="650617"/>
                  </a:cubicBezTo>
                  <a:cubicBezTo>
                    <a:pt x="660465" y="671990"/>
                    <a:pt x="650250" y="700238"/>
                    <a:pt x="652587" y="737369"/>
                  </a:cubicBezTo>
                  <a:cubicBezTo>
                    <a:pt x="654294" y="764483"/>
                    <a:pt x="662938" y="784801"/>
                    <a:pt x="679676" y="801179"/>
                  </a:cubicBezTo>
                  <a:cubicBezTo>
                    <a:pt x="686002" y="807369"/>
                    <a:pt x="700855" y="816353"/>
                    <a:pt x="702203" y="817442"/>
                  </a:cubicBezTo>
                  <a:cubicBezTo>
                    <a:pt x="702220" y="817455"/>
                    <a:pt x="702161" y="817434"/>
                    <a:pt x="702142" y="817427"/>
                  </a:cubicBezTo>
                  <a:cubicBezTo>
                    <a:pt x="714493" y="824272"/>
                    <a:pt x="727509" y="828591"/>
                    <a:pt x="739019" y="828591"/>
                  </a:cubicBezTo>
                  <a:cubicBezTo>
                    <a:pt x="741809" y="828591"/>
                    <a:pt x="743823" y="828863"/>
                    <a:pt x="745563" y="829923"/>
                  </a:cubicBezTo>
                  <a:cubicBezTo>
                    <a:pt x="747303" y="830983"/>
                    <a:pt x="748639" y="832721"/>
                    <a:pt x="750310" y="835425"/>
                  </a:cubicBezTo>
                  <a:cubicBezTo>
                    <a:pt x="752347" y="838720"/>
                    <a:pt x="758843" y="845959"/>
                    <a:pt x="764522" y="851150"/>
                  </a:cubicBezTo>
                  <a:cubicBezTo>
                    <a:pt x="782279" y="867379"/>
                    <a:pt x="802646" y="877198"/>
                    <a:pt x="827792" y="881637"/>
                  </a:cubicBezTo>
                  <a:cubicBezTo>
                    <a:pt x="838828" y="883585"/>
                    <a:pt x="850741" y="883702"/>
                    <a:pt x="860445" y="882395"/>
                  </a:cubicBezTo>
                  <a:cubicBezTo>
                    <a:pt x="865297" y="881742"/>
                    <a:pt x="869597" y="880730"/>
                    <a:pt x="872941" y="879437"/>
                  </a:cubicBezTo>
                  <a:cubicBezTo>
                    <a:pt x="876284" y="878145"/>
                    <a:pt x="878637" y="876547"/>
                    <a:pt x="879677" y="874933"/>
                  </a:cubicBezTo>
                  <a:cubicBezTo>
                    <a:pt x="880982" y="872905"/>
                    <a:pt x="882776" y="867948"/>
                    <a:pt x="883440" y="864314"/>
                  </a:cubicBezTo>
                  <a:cubicBezTo>
                    <a:pt x="883805" y="862315"/>
                    <a:pt x="884215" y="860891"/>
                    <a:pt x="884202" y="860115"/>
                  </a:cubicBezTo>
                  <a:cubicBezTo>
                    <a:pt x="884202" y="859727"/>
                    <a:pt x="884134" y="859537"/>
                    <a:pt x="883970" y="859331"/>
                  </a:cubicBezTo>
                  <a:cubicBezTo>
                    <a:pt x="883807" y="859125"/>
                    <a:pt x="883472" y="858875"/>
                    <a:pt x="882823" y="858616"/>
                  </a:cubicBezTo>
                  <a:cubicBezTo>
                    <a:pt x="880230" y="857578"/>
                    <a:pt x="873176" y="856802"/>
                    <a:pt x="857904" y="854860"/>
                  </a:cubicBezTo>
                  <a:cubicBezTo>
                    <a:pt x="839558" y="852526"/>
                    <a:pt x="817370" y="844271"/>
                    <a:pt x="802133" y="834107"/>
                  </a:cubicBezTo>
                  <a:cubicBezTo>
                    <a:pt x="797487" y="831008"/>
                    <a:pt x="794876" y="829170"/>
                    <a:pt x="793615" y="827712"/>
                  </a:cubicBezTo>
                  <a:cubicBezTo>
                    <a:pt x="793300" y="827348"/>
                    <a:pt x="793059" y="826998"/>
                    <a:pt x="792914" y="826591"/>
                  </a:cubicBezTo>
                  <a:cubicBezTo>
                    <a:pt x="792770" y="826184"/>
                    <a:pt x="792756" y="825678"/>
                    <a:pt x="792948" y="825263"/>
                  </a:cubicBezTo>
                  <a:cubicBezTo>
                    <a:pt x="793328" y="824432"/>
                    <a:pt x="794083" y="824145"/>
                    <a:pt x="794919" y="823862"/>
                  </a:cubicBezTo>
                  <a:cubicBezTo>
                    <a:pt x="795783" y="823569"/>
                    <a:pt x="798408" y="822440"/>
                    <a:pt x="801749" y="820915"/>
                  </a:cubicBezTo>
                  <a:cubicBezTo>
                    <a:pt x="805091" y="819390"/>
                    <a:pt x="809209" y="817451"/>
                    <a:pt x="813290" y="815471"/>
                  </a:cubicBezTo>
                  <a:cubicBezTo>
                    <a:pt x="838053" y="803459"/>
                    <a:pt x="856553" y="781939"/>
                    <a:pt x="862993" y="757740"/>
                  </a:cubicBezTo>
                  <a:cubicBezTo>
                    <a:pt x="873648" y="717704"/>
                    <a:pt x="864576" y="679587"/>
                    <a:pt x="838307" y="653608"/>
                  </a:cubicBezTo>
                  <a:cubicBezTo>
                    <a:pt x="817164" y="632698"/>
                    <a:pt x="793017" y="623612"/>
                    <a:pt x="757947" y="623441"/>
                  </a:cubicBezTo>
                  <a:close/>
                  <a:moveTo>
                    <a:pt x="47405" y="627905"/>
                  </a:moveTo>
                  <a:cubicBezTo>
                    <a:pt x="24713" y="627905"/>
                    <a:pt x="13091" y="627598"/>
                    <a:pt x="7207" y="628417"/>
                  </a:cubicBezTo>
                  <a:cubicBezTo>
                    <a:pt x="5269" y="628687"/>
                    <a:pt x="2062" y="629665"/>
                    <a:pt x="1619" y="630860"/>
                  </a:cubicBezTo>
                  <a:cubicBezTo>
                    <a:pt x="615" y="633570"/>
                    <a:pt x="520" y="635685"/>
                    <a:pt x="1219" y="636997"/>
                  </a:cubicBezTo>
                  <a:cubicBezTo>
                    <a:pt x="1710" y="637920"/>
                    <a:pt x="1637" y="638513"/>
                    <a:pt x="6550" y="639733"/>
                  </a:cubicBezTo>
                  <a:cubicBezTo>
                    <a:pt x="9786" y="640380"/>
                    <a:pt x="13916" y="642562"/>
                    <a:pt x="16197" y="644843"/>
                  </a:cubicBezTo>
                  <a:cubicBezTo>
                    <a:pt x="17146" y="645792"/>
                    <a:pt x="18010" y="646859"/>
                    <a:pt x="18574" y="648886"/>
                  </a:cubicBezTo>
                  <a:cubicBezTo>
                    <a:pt x="19138" y="650914"/>
                    <a:pt x="19488" y="653915"/>
                    <a:pt x="19732" y="659125"/>
                  </a:cubicBezTo>
                  <a:cubicBezTo>
                    <a:pt x="20219" y="669544"/>
                    <a:pt x="20243" y="688807"/>
                    <a:pt x="20243" y="726256"/>
                  </a:cubicBezTo>
                  <a:cubicBezTo>
                    <a:pt x="20243" y="764746"/>
                    <a:pt x="20245" y="783974"/>
                    <a:pt x="19641" y="794138"/>
                  </a:cubicBezTo>
                  <a:cubicBezTo>
                    <a:pt x="19339" y="799220"/>
                    <a:pt x="18902" y="802049"/>
                    <a:pt x="18156" y="803963"/>
                  </a:cubicBezTo>
                  <a:cubicBezTo>
                    <a:pt x="17411" y="805877"/>
                    <a:pt x="16289" y="806797"/>
                    <a:pt x="15090" y="807741"/>
                  </a:cubicBezTo>
                  <a:cubicBezTo>
                    <a:pt x="12352" y="809894"/>
                    <a:pt x="8430" y="812158"/>
                    <a:pt x="5966" y="812927"/>
                  </a:cubicBezTo>
                  <a:cubicBezTo>
                    <a:pt x="4948" y="813244"/>
                    <a:pt x="3843" y="813765"/>
                    <a:pt x="2932" y="814328"/>
                  </a:cubicBezTo>
                  <a:cubicBezTo>
                    <a:pt x="2020" y="814891"/>
                    <a:pt x="1299" y="815539"/>
                    <a:pt x="1073" y="815881"/>
                  </a:cubicBezTo>
                  <a:cubicBezTo>
                    <a:pt x="162" y="817265"/>
                    <a:pt x="-263" y="819627"/>
                    <a:pt x="-95" y="821685"/>
                  </a:cubicBezTo>
                  <a:cubicBezTo>
                    <a:pt x="-12" y="822713"/>
                    <a:pt x="211" y="823662"/>
                    <a:pt x="525" y="824359"/>
                  </a:cubicBezTo>
                  <a:cubicBezTo>
                    <a:pt x="825" y="825023"/>
                    <a:pt x="1192" y="825415"/>
                    <a:pt x="1502" y="825564"/>
                  </a:cubicBezTo>
                  <a:lnTo>
                    <a:pt x="1505" y="825564"/>
                  </a:lnTo>
                  <a:lnTo>
                    <a:pt x="1509" y="825564"/>
                  </a:lnTo>
                  <a:cubicBezTo>
                    <a:pt x="1532" y="825568"/>
                    <a:pt x="1652" y="825604"/>
                    <a:pt x="1792" y="825622"/>
                  </a:cubicBezTo>
                  <a:cubicBezTo>
                    <a:pt x="1998" y="825649"/>
                    <a:pt x="2294" y="825678"/>
                    <a:pt x="2663" y="825706"/>
                  </a:cubicBezTo>
                  <a:cubicBezTo>
                    <a:pt x="3402" y="825762"/>
                    <a:pt x="4438" y="825814"/>
                    <a:pt x="5726" y="825862"/>
                  </a:cubicBezTo>
                  <a:cubicBezTo>
                    <a:pt x="8302" y="825958"/>
                    <a:pt x="11890" y="826038"/>
                    <a:pt x="16222" y="826094"/>
                  </a:cubicBezTo>
                  <a:cubicBezTo>
                    <a:pt x="24886" y="826206"/>
                    <a:pt x="36524" y="826230"/>
                    <a:pt x="49038" y="826138"/>
                  </a:cubicBezTo>
                  <a:cubicBezTo>
                    <a:pt x="71801" y="825970"/>
                    <a:pt x="83196" y="825696"/>
                    <a:pt x="88826" y="825103"/>
                  </a:cubicBezTo>
                  <a:cubicBezTo>
                    <a:pt x="90374" y="824940"/>
                    <a:pt x="91928" y="824880"/>
                    <a:pt x="93425" y="823568"/>
                  </a:cubicBezTo>
                  <a:cubicBezTo>
                    <a:pt x="94023" y="823043"/>
                    <a:pt x="94082" y="822138"/>
                    <a:pt x="94227" y="820636"/>
                  </a:cubicBezTo>
                  <a:cubicBezTo>
                    <a:pt x="94357" y="819282"/>
                    <a:pt x="94407" y="818249"/>
                    <a:pt x="94328" y="817478"/>
                  </a:cubicBezTo>
                  <a:cubicBezTo>
                    <a:pt x="94249" y="816707"/>
                    <a:pt x="94070" y="816217"/>
                    <a:pt x="93708" y="815750"/>
                  </a:cubicBezTo>
                  <a:cubicBezTo>
                    <a:pt x="92983" y="814818"/>
                    <a:pt x="91229" y="813917"/>
                    <a:pt x="87767" y="812531"/>
                  </a:cubicBezTo>
                  <a:cubicBezTo>
                    <a:pt x="84745" y="811322"/>
                    <a:pt x="82331" y="810148"/>
                    <a:pt x="80414" y="808427"/>
                  </a:cubicBezTo>
                  <a:cubicBezTo>
                    <a:pt x="78496" y="806705"/>
                    <a:pt x="77134" y="804444"/>
                    <a:pt x="76215" y="801266"/>
                  </a:cubicBezTo>
                  <a:cubicBezTo>
                    <a:pt x="74376" y="794910"/>
                    <a:pt x="74131" y="784811"/>
                    <a:pt x="74131" y="766541"/>
                  </a:cubicBezTo>
                  <a:cubicBezTo>
                    <a:pt x="74131" y="757847"/>
                    <a:pt x="74288" y="749882"/>
                    <a:pt x="74541" y="744036"/>
                  </a:cubicBezTo>
                  <a:cubicBezTo>
                    <a:pt x="74668" y="741112"/>
                    <a:pt x="74818" y="738720"/>
                    <a:pt x="74988" y="737016"/>
                  </a:cubicBezTo>
                  <a:cubicBezTo>
                    <a:pt x="75073" y="736165"/>
                    <a:pt x="75163" y="735490"/>
                    <a:pt x="75264" y="734977"/>
                  </a:cubicBezTo>
                  <a:cubicBezTo>
                    <a:pt x="75314" y="734720"/>
                    <a:pt x="75362" y="734506"/>
                    <a:pt x="75438" y="734298"/>
                  </a:cubicBezTo>
                  <a:cubicBezTo>
                    <a:pt x="75514" y="734091"/>
                    <a:pt x="75483" y="733789"/>
                    <a:pt x="76098" y="733536"/>
                  </a:cubicBezTo>
                  <a:cubicBezTo>
                    <a:pt x="76407" y="733409"/>
                    <a:pt x="76482" y="733436"/>
                    <a:pt x="76672" y="733416"/>
                  </a:cubicBezTo>
                  <a:cubicBezTo>
                    <a:pt x="76861" y="733396"/>
                    <a:pt x="77094" y="733380"/>
                    <a:pt x="77376" y="733365"/>
                  </a:cubicBezTo>
                  <a:cubicBezTo>
                    <a:pt x="77939" y="733334"/>
                    <a:pt x="78701" y="733310"/>
                    <a:pt x="79651" y="733289"/>
                  </a:cubicBezTo>
                  <a:cubicBezTo>
                    <a:pt x="81552" y="733248"/>
                    <a:pt x="84197" y="733222"/>
                    <a:pt x="87400" y="733220"/>
                  </a:cubicBezTo>
                  <a:cubicBezTo>
                    <a:pt x="93807" y="733215"/>
                    <a:pt x="102444" y="733288"/>
                    <a:pt x="111774" y="733438"/>
                  </a:cubicBezTo>
                  <a:cubicBezTo>
                    <a:pt x="120252" y="733574"/>
                    <a:pt x="126622" y="733674"/>
                    <a:pt x="131478" y="734276"/>
                  </a:cubicBezTo>
                  <a:cubicBezTo>
                    <a:pt x="136334" y="734879"/>
                    <a:pt x="139750" y="735997"/>
                    <a:pt x="142086" y="738305"/>
                  </a:cubicBezTo>
                  <a:cubicBezTo>
                    <a:pt x="144422" y="740613"/>
                    <a:pt x="145524" y="743968"/>
                    <a:pt x="146064" y="748703"/>
                  </a:cubicBezTo>
                  <a:cubicBezTo>
                    <a:pt x="146605" y="753438"/>
                    <a:pt x="146601" y="759627"/>
                    <a:pt x="146601" y="767866"/>
                  </a:cubicBezTo>
                  <a:cubicBezTo>
                    <a:pt x="146601" y="786271"/>
                    <a:pt x="146459" y="796097"/>
                    <a:pt x="144790" y="802046"/>
                  </a:cubicBezTo>
                  <a:cubicBezTo>
                    <a:pt x="143956" y="805021"/>
                    <a:pt x="142678" y="807060"/>
                    <a:pt x="140856" y="808525"/>
                  </a:cubicBezTo>
                  <a:cubicBezTo>
                    <a:pt x="139033" y="809989"/>
                    <a:pt x="136751" y="810872"/>
                    <a:pt x="133880" y="811820"/>
                  </a:cubicBezTo>
                  <a:cubicBezTo>
                    <a:pt x="130926" y="812795"/>
                    <a:pt x="129533" y="813447"/>
                    <a:pt x="128868" y="814415"/>
                  </a:cubicBezTo>
                  <a:cubicBezTo>
                    <a:pt x="128204" y="815383"/>
                    <a:pt x="128019" y="817072"/>
                    <a:pt x="128019" y="820407"/>
                  </a:cubicBezTo>
                  <a:cubicBezTo>
                    <a:pt x="128019" y="822237"/>
                    <a:pt x="128076" y="823403"/>
                    <a:pt x="128560" y="824105"/>
                  </a:cubicBezTo>
                  <a:cubicBezTo>
                    <a:pt x="129043" y="824807"/>
                    <a:pt x="130141" y="825421"/>
                    <a:pt x="132861" y="825833"/>
                  </a:cubicBezTo>
                  <a:cubicBezTo>
                    <a:pt x="138299" y="826656"/>
                    <a:pt x="149610" y="826550"/>
                    <a:pt x="172140" y="826301"/>
                  </a:cubicBezTo>
                  <a:cubicBezTo>
                    <a:pt x="194671" y="826052"/>
                    <a:pt x="205973" y="825911"/>
                    <a:pt x="211504" y="825045"/>
                  </a:cubicBezTo>
                  <a:cubicBezTo>
                    <a:pt x="214269" y="824612"/>
                    <a:pt x="215478" y="824007"/>
                    <a:pt x="216030" y="823343"/>
                  </a:cubicBezTo>
                  <a:cubicBezTo>
                    <a:pt x="216581" y="822679"/>
                    <a:pt x="216703" y="821669"/>
                    <a:pt x="216843" y="820008"/>
                  </a:cubicBezTo>
                  <a:cubicBezTo>
                    <a:pt x="216975" y="818440"/>
                    <a:pt x="217046" y="817258"/>
                    <a:pt x="216984" y="816400"/>
                  </a:cubicBezTo>
                  <a:cubicBezTo>
                    <a:pt x="216923" y="815543"/>
                    <a:pt x="216753" y="815050"/>
                    <a:pt x="216436" y="814644"/>
                  </a:cubicBezTo>
                  <a:cubicBezTo>
                    <a:pt x="215801" y="813830"/>
                    <a:pt x="214108" y="813147"/>
                    <a:pt x="210564" y="812085"/>
                  </a:cubicBezTo>
                  <a:cubicBezTo>
                    <a:pt x="208401" y="811437"/>
                    <a:pt x="206201" y="810378"/>
                    <a:pt x="204343" y="809178"/>
                  </a:cubicBezTo>
                  <a:cubicBezTo>
                    <a:pt x="202484" y="807978"/>
                    <a:pt x="200967" y="806676"/>
                    <a:pt x="200176" y="805294"/>
                  </a:cubicBezTo>
                  <a:cubicBezTo>
                    <a:pt x="199537" y="804177"/>
                    <a:pt x="199244" y="802398"/>
                    <a:pt x="198935" y="799230"/>
                  </a:cubicBezTo>
                  <a:cubicBezTo>
                    <a:pt x="198627" y="796062"/>
                    <a:pt x="198388" y="791570"/>
                    <a:pt x="198206" y="785370"/>
                  </a:cubicBezTo>
                  <a:cubicBezTo>
                    <a:pt x="197841" y="772968"/>
                    <a:pt x="197701" y="753748"/>
                    <a:pt x="197701" y="724833"/>
                  </a:cubicBezTo>
                  <a:cubicBezTo>
                    <a:pt x="197701" y="686891"/>
                    <a:pt x="197698" y="667934"/>
                    <a:pt x="198267" y="657923"/>
                  </a:cubicBezTo>
                  <a:cubicBezTo>
                    <a:pt x="198553" y="652918"/>
                    <a:pt x="198969" y="650137"/>
                    <a:pt x="199672" y="648258"/>
                  </a:cubicBezTo>
                  <a:cubicBezTo>
                    <a:pt x="200375" y="646380"/>
                    <a:pt x="201443" y="645474"/>
                    <a:pt x="202575" y="644556"/>
                  </a:cubicBezTo>
                  <a:cubicBezTo>
                    <a:pt x="205235" y="642402"/>
                    <a:pt x="209607" y="640279"/>
                    <a:pt x="212734" y="639653"/>
                  </a:cubicBezTo>
                  <a:cubicBezTo>
                    <a:pt x="214921" y="639216"/>
                    <a:pt x="215932" y="638785"/>
                    <a:pt x="216458" y="638049"/>
                  </a:cubicBezTo>
                  <a:cubicBezTo>
                    <a:pt x="216983" y="637314"/>
                    <a:pt x="217212" y="635900"/>
                    <a:pt x="217212" y="633248"/>
                  </a:cubicBezTo>
                  <a:cubicBezTo>
                    <a:pt x="217212" y="631680"/>
                    <a:pt x="217166" y="630774"/>
                    <a:pt x="216708" y="630206"/>
                  </a:cubicBezTo>
                  <a:cubicBezTo>
                    <a:pt x="216250" y="629638"/>
                    <a:pt x="215086" y="629059"/>
                    <a:pt x="212324" y="628678"/>
                  </a:cubicBezTo>
                  <a:cubicBezTo>
                    <a:pt x="206799" y="627916"/>
                    <a:pt x="195379" y="627905"/>
                    <a:pt x="172616" y="627905"/>
                  </a:cubicBezTo>
                  <a:cubicBezTo>
                    <a:pt x="149853" y="627905"/>
                    <a:pt x="138430" y="627918"/>
                    <a:pt x="132911" y="628707"/>
                  </a:cubicBezTo>
                  <a:cubicBezTo>
                    <a:pt x="130152" y="629102"/>
                    <a:pt x="129000" y="629691"/>
                    <a:pt x="128534" y="630290"/>
                  </a:cubicBezTo>
                  <a:cubicBezTo>
                    <a:pt x="128069" y="630888"/>
                    <a:pt x="128019" y="631854"/>
                    <a:pt x="128019" y="633480"/>
                  </a:cubicBezTo>
                  <a:cubicBezTo>
                    <a:pt x="128019" y="636314"/>
                    <a:pt x="128254" y="637798"/>
                    <a:pt x="128643" y="638332"/>
                  </a:cubicBezTo>
                  <a:cubicBezTo>
                    <a:pt x="128837" y="638600"/>
                    <a:pt x="129052" y="638747"/>
                    <a:pt x="129550" y="638873"/>
                  </a:cubicBezTo>
                  <a:cubicBezTo>
                    <a:pt x="130049" y="639000"/>
                    <a:pt x="130806" y="639055"/>
                    <a:pt x="131819" y="639055"/>
                  </a:cubicBezTo>
                  <a:cubicBezTo>
                    <a:pt x="134914" y="639055"/>
                    <a:pt x="139096" y="641215"/>
                    <a:pt x="141814" y="643932"/>
                  </a:cubicBezTo>
                  <a:cubicBezTo>
                    <a:pt x="144109" y="646227"/>
                    <a:pt x="145504" y="647830"/>
                    <a:pt x="146035" y="652461"/>
                  </a:cubicBezTo>
                  <a:cubicBezTo>
                    <a:pt x="146565" y="657093"/>
                    <a:pt x="146433" y="664872"/>
                    <a:pt x="146180" y="680374"/>
                  </a:cubicBezTo>
                  <a:cubicBezTo>
                    <a:pt x="146052" y="688165"/>
                    <a:pt x="145961" y="694020"/>
                    <a:pt x="145399" y="698499"/>
                  </a:cubicBezTo>
                  <a:cubicBezTo>
                    <a:pt x="144838" y="702977"/>
                    <a:pt x="143794" y="706151"/>
                    <a:pt x="141636" y="708345"/>
                  </a:cubicBezTo>
                  <a:cubicBezTo>
                    <a:pt x="139478" y="710539"/>
                    <a:pt x="136345" y="711608"/>
                    <a:pt x="131935" y="712181"/>
                  </a:cubicBezTo>
                  <a:cubicBezTo>
                    <a:pt x="127525" y="712755"/>
                    <a:pt x="121762" y="712851"/>
                    <a:pt x="114097" y="712983"/>
                  </a:cubicBezTo>
                  <a:cubicBezTo>
                    <a:pt x="105656" y="713129"/>
                    <a:pt x="97513" y="713147"/>
                    <a:pt x="91185" y="713056"/>
                  </a:cubicBezTo>
                  <a:cubicBezTo>
                    <a:pt x="88021" y="713011"/>
                    <a:pt x="85313" y="712939"/>
                    <a:pt x="83240" y="712842"/>
                  </a:cubicBezTo>
                  <a:cubicBezTo>
                    <a:pt x="81167" y="712745"/>
                    <a:pt x="79819" y="712654"/>
                    <a:pt x="79020" y="712457"/>
                  </a:cubicBezTo>
                  <a:cubicBezTo>
                    <a:pt x="77975" y="712200"/>
                    <a:pt x="76953" y="711932"/>
                    <a:pt x="76163" y="711067"/>
                  </a:cubicBezTo>
                  <a:cubicBezTo>
                    <a:pt x="75374" y="710202"/>
                    <a:pt x="74962" y="708940"/>
                    <a:pt x="74686" y="706923"/>
                  </a:cubicBezTo>
                  <a:cubicBezTo>
                    <a:pt x="74135" y="702888"/>
                    <a:pt x="74131" y="695528"/>
                    <a:pt x="74131" y="680980"/>
                  </a:cubicBezTo>
                  <a:cubicBezTo>
                    <a:pt x="74131" y="672845"/>
                    <a:pt x="74265" y="665100"/>
                    <a:pt x="74483" y="659164"/>
                  </a:cubicBezTo>
                  <a:cubicBezTo>
                    <a:pt x="74592" y="656197"/>
                    <a:pt x="74719" y="653680"/>
                    <a:pt x="74864" y="651786"/>
                  </a:cubicBezTo>
                  <a:cubicBezTo>
                    <a:pt x="74936" y="650839"/>
                    <a:pt x="75015" y="650051"/>
                    <a:pt x="75096" y="649427"/>
                  </a:cubicBezTo>
                  <a:cubicBezTo>
                    <a:pt x="75177" y="648803"/>
                    <a:pt x="75236" y="648384"/>
                    <a:pt x="75390" y="647983"/>
                  </a:cubicBezTo>
                  <a:cubicBezTo>
                    <a:pt x="75891" y="646678"/>
                    <a:pt x="77197" y="645574"/>
                    <a:pt x="78943" y="644335"/>
                  </a:cubicBezTo>
                  <a:cubicBezTo>
                    <a:pt x="80690" y="643097"/>
                    <a:pt x="82893" y="641854"/>
                    <a:pt x="85182" y="640873"/>
                  </a:cubicBezTo>
                  <a:cubicBezTo>
                    <a:pt x="88663" y="639381"/>
                    <a:pt x="90576" y="638331"/>
                    <a:pt x="91530" y="637258"/>
                  </a:cubicBezTo>
                  <a:cubicBezTo>
                    <a:pt x="92483" y="636185"/>
                    <a:pt x="92713" y="634992"/>
                    <a:pt x="92713" y="632616"/>
                  </a:cubicBezTo>
                  <a:cubicBezTo>
                    <a:pt x="92713" y="631206"/>
                    <a:pt x="92679" y="630471"/>
                    <a:pt x="92234" y="629981"/>
                  </a:cubicBezTo>
                  <a:cubicBezTo>
                    <a:pt x="91788" y="629492"/>
                    <a:pt x="90564" y="628946"/>
                    <a:pt x="87748" y="628602"/>
                  </a:cubicBezTo>
                  <a:cubicBezTo>
                    <a:pt x="82116" y="627915"/>
                    <a:pt x="70524" y="627905"/>
                    <a:pt x="47405" y="627905"/>
                  </a:cubicBezTo>
                  <a:close/>
                  <a:moveTo>
                    <a:pt x="307067" y="627905"/>
                  </a:moveTo>
                  <a:cubicBezTo>
                    <a:pt x="270967" y="627905"/>
                    <a:pt x="252889" y="627911"/>
                    <a:pt x="243972" y="628697"/>
                  </a:cubicBezTo>
                  <a:cubicBezTo>
                    <a:pt x="239513" y="629089"/>
                    <a:pt x="237385" y="629740"/>
                    <a:pt x="236572" y="630384"/>
                  </a:cubicBezTo>
                  <a:cubicBezTo>
                    <a:pt x="236165" y="630706"/>
                    <a:pt x="236017" y="630987"/>
                    <a:pt x="235911" y="631444"/>
                  </a:cubicBezTo>
                  <a:cubicBezTo>
                    <a:pt x="235807" y="631901"/>
                    <a:pt x="235796" y="632537"/>
                    <a:pt x="235796" y="633331"/>
                  </a:cubicBezTo>
                  <a:cubicBezTo>
                    <a:pt x="235796" y="636041"/>
                    <a:pt x="236021" y="637479"/>
                    <a:pt x="236565" y="638242"/>
                  </a:cubicBezTo>
                  <a:cubicBezTo>
                    <a:pt x="237110" y="639004"/>
                    <a:pt x="238173" y="639462"/>
                    <a:pt x="240449" y="639962"/>
                  </a:cubicBezTo>
                  <a:cubicBezTo>
                    <a:pt x="243676" y="640671"/>
                    <a:pt x="247659" y="642905"/>
                    <a:pt x="249765" y="645232"/>
                  </a:cubicBezTo>
                  <a:cubicBezTo>
                    <a:pt x="250640" y="646197"/>
                    <a:pt x="251375" y="647413"/>
                    <a:pt x="251885" y="649572"/>
                  </a:cubicBezTo>
                  <a:cubicBezTo>
                    <a:pt x="252394" y="651732"/>
                    <a:pt x="252744" y="654879"/>
                    <a:pt x="253010" y="660036"/>
                  </a:cubicBezTo>
                  <a:cubicBezTo>
                    <a:pt x="253542" y="670348"/>
                    <a:pt x="253730" y="688688"/>
                    <a:pt x="253975" y="722772"/>
                  </a:cubicBezTo>
                  <a:cubicBezTo>
                    <a:pt x="254272" y="764090"/>
                    <a:pt x="254383" y="785106"/>
                    <a:pt x="252901" y="796465"/>
                  </a:cubicBezTo>
                  <a:cubicBezTo>
                    <a:pt x="252160" y="802144"/>
                    <a:pt x="251017" y="805478"/>
                    <a:pt x="249155" y="807679"/>
                  </a:cubicBezTo>
                  <a:cubicBezTo>
                    <a:pt x="247294" y="809880"/>
                    <a:pt x="244831" y="810776"/>
                    <a:pt x="241842" y="811762"/>
                  </a:cubicBezTo>
                  <a:cubicBezTo>
                    <a:pt x="238950" y="812717"/>
                    <a:pt x="237458" y="813436"/>
                    <a:pt x="236736" y="814328"/>
                  </a:cubicBezTo>
                  <a:cubicBezTo>
                    <a:pt x="236014" y="815219"/>
                    <a:pt x="235796" y="816533"/>
                    <a:pt x="235796" y="819133"/>
                  </a:cubicBezTo>
                  <a:cubicBezTo>
                    <a:pt x="235796" y="820745"/>
                    <a:pt x="235933" y="822358"/>
                    <a:pt x="236148" y="823615"/>
                  </a:cubicBezTo>
                  <a:cubicBezTo>
                    <a:pt x="236256" y="824244"/>
                    <a:pt x="236380" y="824784"/>
                    <a:pt x="236507" y="825176"/>
                  </a:cubicBezTo>
                  <a:cubicBezTo>
                    <a:pt x="236608" y="825483"/>
                    <a:pt x="236678" y="825581"/>
                    <a:pt x="236707" y="825637"/>
                  </a:cubicBezTo>
                  <a:cubicBezTo>
                    <a:pt x="236751" y="825646"/>
                    <a:pt x="236766" y="825650"/>
                    <a:pt x="236822" y="825659"/>
                  </a:cubicBezTo>
                  <a:cubicBezTo>
                    <a:pt x="237112" y="825702"/>
                    <a:pt x="237563" y="825748"/>
                    <a:pt x="238139" y="825793"/>
                  </a:cubicBezTo>
                  <a:cubicBezTo>
                    <a:pt x="239293" y="825883"/>
                    <a:pt x="240964" y="825967"/>
                    <a:pt x="243064" y="826043"/>
                  </a:cubicBezTo>
                  <a:cubicBezTo>
                    <a:pt x="246961" y="826186"/>
                    <a:pt x="252615" y="826297"/>
                    <a:pt x="259019" y="826392"/>
                  </a:cubicBezTo>
                  <a:cubicBezTo>
                    <a:pt x="286247" y="827187"/>
                    <a:pt x="336879" y="827122"/>
                    <a:pt x="364962" y="826268"/>
                  </a:cubicBezTo>
                  <a:cubicBezTo>
                    <a:pt x="371423" y="826158"/>
                    <a:pt x="377141" y="826029"/>
                    <a:pt x="381116" y="825876"/>
                  </a:cubicBezTo>
                  <a:cubicBezTo>
                    <a:pt x="383257" y="825794"/>
                    <a:pt x="384969" y="825708"/>
                    <a:pt x="386171" y="825615"/>
                  </a:cubicBezTo>
                  <a:cubicBezTo>
                    <a:pt x="386772" y="825569"/>
                    <a:pt x="387248" y="825519"/>
                    <a:pt x="387569" y="825473"/>
                  </a:cubicBezTo>
                  <a:cubicBezTo>
                    <a:pt x="387665" y="825460"/>
                    <a:pt x="387734" y="825448"/>
                    <a:pt x="387794" y="825437"/>
                  </a:cubicBezTo>
                  <a:cubicBezTo>
                    <a:pt x="387818" y="825395"/>
                    <a:pt x="387885" y="825297"/>
                    <a:pt x="387953" y="825136"/>
                  </a:cubicBezTo>
                  <a:cubicBezTo>
                    <a:pt x="388102" y="824791"/>
                    <a:pt x="388285" y="824270"/>
                    <a:pt x="388487" y="823615"/>
                  </a:cubicBezTo>
                  <a:cubicBezTo>
                    <a:pt x="388890" y="822307"/>
                    <a:pt x="389368" y="820462"/>
                    <a:pt x="389884" y="818251"/>
                  </a:cubicBezTo>
                  <a:cubicBezTo>
                    <a:pt x="390916" y="813830"/>
                    <a:pt x="392105" y="807941"/>
                    <a:pt x="393230" y="801789"/>
                  </a:cubicBezTo>
                  <a:cubicBezTo>
                    <a:pt x="395481" y="789483"/>
                    <a:pt x="397466" y="775994"/>
                    <a:pt x="397462" y="771350"/>
                  </a:cubicBezTo>
                  <a:cubicBezTo>
                    <a:pt x="397461" y="770099"/>
                    <a:pt x="397429" y="769181"/>
                    <a:pt x="397306" y="768621"/>
                  </a:cubicBezTo>
                  <a:cubicBezTo>
                    <a:pt x="397183" y="768060"/>
                    <a:pt x="397083" y="767920"/>
                    <a:pt x="396769" y="767749"/>
                  </a:cubicBezTo>
                  <a:cubicBezTo>
                    <a:pt x="396140" y="767409"/>
                    <a:pt x="394015" y="767357"/>
                    <a:pt x="389881" y="767630"/>
                  </a:cubicBezTo>
                  <a:cubicBezTo>
                    <a:pt x="387739" y="767771"/>
                    <a:pt x="386154" y="767883"/>
                    <a:pt x="384977" y="768120"/>
                  </a:cubicBezTo>
                  <a:cubicBezTo>
                    <a:pt x="383801" y="768357"/>
                    <a:pt x="383063" y="768687"/>
                    <a:pt x="382382" y="769307"/>
                  </a:cubicBezTo>
                  <a:cubicBezTo>
                    <a:pt x="381021" y="770545"/>
                    <a:pt x="379848" y="773293"/>
                    <a:pt x="377581" y="778971"/>
                  </a:cubicBezTo>
                  <a:cubicBezTo>
                    <a:pt x="373389" y="789473"/>
                    <a:pt x="368552" y="796437"/>
                    <a:pt x="361216" y="800715"/>
                  </a:cubicBezTo>
                  <a:cubicBezTo>
                    <a:pt x="353881" y="804992"/>
                    <a:pt x="344191" y="806547"/>
                    <a:pt x="330338" y="806601"/>
                  </a:cubicBezTo>
                  <a:cubicBezTo>
                    <a:pt x="322167" y="806633"/>
                    <a:pt x="316993" y="806367"/>
                    <a:pt x="313469" y="805353"/>
                  </a:cubicBezTo>
                  <a:cubicBezTo>
                    <a:pt x="309945" y="804339"/>
                    <a:pt x="308064" y="802371"/>
                    <a:pt x="307064" y="799539"/>
                  </a:cubicBezTo>
                  <a:cubicBezTo>
                    <a:pt x="306754" y="798663"/>
                    <a:pt x="306588" y="797306"/>
                    <a:pt x="306410" y="795340"/>
                  </a:cubicBezTo>
                  <a:cubicBezTo>
                    <a:pt x="306234" y="793373"/>
                    <a:pt x="306086" y="790862"/>
                    <a:pt x="305964" y="787983"/>
                  </a:cubicBezTo>
                  <a:cubicBezTo>
                    <a:pt x="305719" y="782224"/>
                    <a:pt x="305582" y="774994"/>
                    <a:pt x="305557" y="767771"/>
                  </a:cubicBezTo>
                  <a:cubicBezTo>
                    <a:pt x="305533" y="760549"/>
                    <a:pt x="305621" y="753338"/>
                    <a:pt x="305826" y="747618"/>
                  </a:cubicBezTo>
                  <a:cubicBezTo>
                    <a:pt x="305928" y="744758"/>
                    <a:pt x="306061" y="742272"/>
                    <a:pt x="306225" y="740334"/>
                  </a:cubicBezTo>
                  <a:cubicBezTo>
                    <a:pt x="306389" y="738395"/>
                    <a:pt x="306538" y="737085"/>
                    <a:pt x="306857" y="736222"/>
                  </a:cubicBezTo>
                  <a:cubicBezTo>
                    <a:pt x="307178" y="735350"/>
                    <a:pt x="307583" y="734548"/>
                    <a:pt x="308308" y="733932"/>
                  </a:cubicBezTo>
                  <a:cubicBezTo>
                    <a:pt x="309034" y="733316"/>
                    <a:pt x="310002" y="732948"/>
                    <a:pt x="311299" y="732734"/>
                  </a:cubicBezTo>
                  <a:cubicBezTo>
                    <a:pt x="313893" y="732306"/>
                    <a:pt x="317983" y="732408"/>
                    <a:pt x="325333" y="732716"/>
                  </a:cubicBezTo>
                  <a:cubicBezTo>
                    <a:pt x="332742" y="733026"/>
                    <a:pt x="336921" y="733290"/>
                    <a:pt x="339872" y="734091"/>
                  </a:cubicBezTo>
                  <a:cubicBezTo>
                    <a:pt x="342824" y="734892"/>
                    <a:pt x="344484" y="736326"/>
                    <a:pt x="346427" y="738584"/>
                  </a:cubicBezTo>
                  <a:cubicBezTo>
                    <a:pt x="348899" y="741458"/>
                    <a:pt x="351326" y="746568"/>
                    <a:pt x="352042" y="750383"/>
                  </a:cubicBezTo>
                  <a:cubicBezTo>
                    <a:pt x="352333" y="751939"/>
                    <a:pt x="352574" y="753094"/>
                    <a:pt x="352858" y="753893"/>
                  </a:cubicBezTo>
                  <a:cubicBezTo>
                    <a:pt x="353142" y="754691"/>
                    <a:pt x="353426" y="755092"/>
                    <a:pt x="353842" y="755381"/>
                  </a:cubicBezTo>
                  <a:cubicBezTo>
                    <a:pt x="354673" y="755957"/>
                    <a:pt x="356587" y="756121"/>
                    <a:pt x="360501" y="756121"/>
                  </a:cubicBezTo>
                  <a:cubicBezTo>
                    <a:pt x="361961" y="756153"/>
                    <a:pt x="363407" y="755896"/>
                    <a:pt x="364838" y="755693"/>
                  </a:cubicBezTo>
                  <a:cubicBezTo>
                    <a:pt x="365706" y="755308"/>
                    <a:pt x="366262" y="754651"/>
                    <a:pt x="366737" y="752760"/>
                  </a:cubicBezTo>
                  <a:cubicBezTo>
                    <a:pt x="367685" y="748979"/>
                    <a:pt x="367727" y="740791"/>
                    <a:pt x="367727" y="724532"/>
                  </a:cubicBezTo>
                  <a:cubicBezTo>
                    <a:pt x="367727" y="709693"/>
                    <a:pt x="367651" y="701549"/>
                    <a:pt x="367219" y="697214"/>
                  </a:cubicBezTo>
                  <a:cubicBezTo>
                    <a:pt x="367003" y="695046"/>
                    <a:pt x="366668" y="693841"/>
                    <a:pt x="366366" y="693334"/>
                  </a:cubicBezTo>
                  <a:cubicBezTo>
                    <a:pt x="366065" y="692826"/>
                    <a:pt x="365963" y="692835"/>
                    <a:pt x="365368" y="692811"/>
                  </a:cubicBezTo>
                  <a:cubicBezTo>
                    <a:pt x="363509" y="692738"/>
                    <a:pt x="359889" y="692393"/>
                    <a:pt x="357202" y="692035"/>
                  </a:cubicBezTo>
                  <a:cubicBezTo>
                    <a:pt x="356158" y="691895"/>
                    <a:pt x="355378" y="691859"/>
                    <a:pt x="354825" y="691951"/>
                  </a:cubicBezTo>
                  <a:cubicBezTo>
                    <a:pt x="354272" y="692044"/>
                    <a:pt x="353934" y="692216"/>
                    <a:pt x="353544" y="692637"/>
                  </a:cubicBezTo>
                  <a:cubicBezTo>
                    <a:pt x="352763" y="693480"/>
                    <a:pt x="351940" y="695552"/>
                    <a:pt x="350782" y="699406"/>
                  </a:cubicBezTo>
                  <a:cubicBezTo>
                    <a:pt x="349673" y="703098"/>
                    <a:pt x="348746" y="705472"/>
                    <a:pt x="347283" y="707220"/>
                  </a:cubicBezTo>
                  <a:cubicBezTo>
                    <a:pt x="345821" y="708967"/>
                    <a:pt x="343887" y="709948"/>
                    <a:pt x="341085" y="710904"/>
                  </a:cubicBezTo>
                  <a:cubicBezTo>
                    <a:pt x="336368" y="712512"/>
                    <a:pt x="328165" y="713266"/>
                    <a:pt x="320891" y="713288"/>
                  </a:cubicBezTo>
                  <a:cubicBezTo>
                    <a:pt x="317254" y="713299"/>
                    <a:pt x="313869" y="713122"/>
                    <a:pt x="311277" y="712740"/>
                  </a:cubicBezTo>
                  <a:cubicBezTo>
                    <a:pt x="309981" y="712549"/>
                    <a:pt x="308885" y="712311"/>
                    <a:pt x="308018" y="711992"/>
                  </a:cubicBezTo>
                  <a:cubicBezTo>
                    <a:pt x="307151" y="711673"/>
                    <a:pt x="306384" y="711323"/>
                    <a:pt x="306087" y="710421"/>
                  </a:cubicBezTo>
                  <a:cubicBezTo>
                    <a:pt x="305955" y="710017"/>
                    <a:pt x="305944" y="709693"/>
                    <a:pt x="305899" y="709111"/>
                  </a:cubicBezTo>
                  <a:cubicBezTo>
                    <a:pt x="305852" y="708529"/>
                    <a:pt x="305808" y="707771"/>
                    <a:pt x="305772" y="706846"/>
                  </a:cubicBezTo>
                  <a:cubicBezTo>
                    <a:pt x="305698" y="704997"/>
                    <a:pt x="305642" y="702487"/>
                    <a:pt x="305605" y="699493"/>
                  </a:cubicBezTo>
                  <a:cubicBezTo>
                    <a:pt x="305531" y="693504"/>
                    <a:pt x="305534" y="685575"/>
                    <a:pt x="305635" y="677137"/>
                  </a:cubicBezTo>
                  <a:cubicBezTo>
                    <a:pt x="305815" y="661806"/>
                    <a:pt x="305826" y="654186"/>
                    <a:pt x="307493" y="649906"/>
                  </a:cubicBezTo>
                  <a:cubicBezTo>
                    <a:pt x="308326" y="647766"/>
                    <a:pt x="309740" y="646459"/>
                    <a:pt x="311609" y="645827"/>
                  </a:cubicBezTo>
                  <a:cubicBezTo>
                    <a:pt x="313477" y="645194"/>
                    <a:pt x="315742" y="645101"/>
                    <a:pt x="318697" y="644948"/>
                  </a:cubicBezTo>
                  <a:cubicBezTo>
                    <a:pt x="331758" y="644275"/>
                    <a:pt x="341700" y="645748"/>
                    <a:pt x="349099" y="649837"/>
                  </a:cubicBezTo>
                  <a:cubicBezTo>
                    <a:pt x="356498" y="653926"/>
                    <a:pt x="361250" y="660649"/>
                    <a:pt x="363892" y="670085"/>
                  </a:cubicBezTo>
                  <a:cubicBezTo>
                    <a:pt x="365100" y="674398"/>
                    <a:pt x="365767" y="676393"/>
                    <a:pt x="366734" y="677187"/>
                  </a:cubicBezTo>
                  <a:cubicBezTo>
                    <a:pt x="367218" y="677585"/>
                    <a:pt x="367845" y="677814"/>
                    <a:pt x="368933" y="677942"/>
                  </a:cubicBezTo>
                  <a:cubicBezTo>
                    <a:pt x="370022" y="678071"/>
                    <a:pt x="371523" y="678077"/>
                    <a:pt x="373542" y="678077"/>
                  </a:cubicBezTo>
                  <a:cubicBezTo>
                    <a:pt x="375573" y="678077"/>
                    <a:pt x="377071" y="678064"/>
                    <a:pt x="378068" y="677881"/>
                  </a:cubicBezTo>
                  <a:cubicBezTo>
                    <a:pt x="379065" y="677697"/>
                    <a:pt x="379485" y="677450"/>
                    <a:pt x="379850" y="676843"/>
                  </a:cubicBezTo>
                  <a:cubicBezTo>
                    <a:pt x="380581" y="675628"/>
                    <a:pt x="380727" y="672270"/>
                    <a:pt x="380721" y="665534"/>
                  </a:cubicBezTo>
                  <a:cubicBezTo>
                    <a:pt x="380721" y="658168"/>
                    <a:pt x="380174" y="646454"/>
                    <a:pt x="379527" y="639606"/>
                  </a:cubicBezTo>
                  <a:cubicBezTo>
                    <a:pt x="379231" y="636470"/>
                    <a:pt x="378982" y="634303"/>
                    <a:pt x="377890" y="632816"/>
                  </a:cubicBezTo>
                  <a:cubicBezTo>
                    <a:pt x="376799" y="631329"/>
                    <a:pt x="374723" y="630225"/>
                    <a:pt x="370236" y="629459"/>
                  </a:cubicBezTo>
                  <a:cubicBezTo>
                    <a:pt x="361263" y="627925"/>
                    <a:pt x="343169" y="627905"/>
                    <a:pt x="307068" y="627905"/>
                  </a:cubicBezTo>
                  <a:close/>
                  <a:moveTo>
                    <a:pt x="493210" y="627905"/>
                  </a:moveTo>
                  <a:cubicBezTo>
                    <a:pt x="451587" y="627905"/>
                    <a:pt x="430745" y="627915"/>
                    <a:pt x="420341" y="629118"/>
                  </a:cubicBezTo>
                  <a:cubicBezTo>
                    <a:pt x="415139" y="629719"/>
                    <a:pt x="412628" y="630648"/>
                    <a:pt x="411442" y="631767"/>
                  </a:cubicBezTo>
                  <a:cubicBezTo>
                    <a:pt x="410256" y="632886"/>
                    <a:pt x="410068" y="634395"/>
                    <a:pt x="409794" y="636833"/>
                  </a:cubicBezTo>
                  <a:cubicBezTo>
                    <a:pt x="409201" y="642127"/>
                    <a:pt x="408505" y="653989"/>
                    <a:pt x="408259" y="663073"/>
                  </a:cubicBezTo>
                  <a:cubicBezTo>
                    <a:pt x="408012" y="672182"/>
                    <a:pt x="408389" y="677468"/>
                    <a:pt x="409646" y="679826"/>
                  </a:cubicBezTo>
                  <a:cubicBezTo>
                    <a:pt x="410273" y="681005"/>
                    <a:pt x="410982" y="681498"/>
                    <a:pt x="412161" y="681706"/>
                  </a:cubicBezTo>
                  <a:cubicBezTo>
                    <a:pt x="413340" y="681914"/>
                    <a:pt x="415030" y="681721"/>
                    <a:pt x="417231" y="681169"/>
                  </a:cubicBezTo>
                  <a:cubicBezTo>
                    <a:pt x="419092" y="680702"/>
                    <a:pt x="420056" y="680169"/>
                    <a:pt x="420925" y="678817"/>
                  </a:cubicBezTo>
                  <a:cubicBezTo>
                    <a:pt x="421795" y="677465"/>
                    <a:pt x="422511" y="675158"/>
                    <a:pt x="423332" y="671330"/>
                  </a:cubicBezTo>
                  <a:cubicBezTo>
                    <a:pt x="425246" y="662404"/>
                    <a:pt x="428190" y="656148"/>
                    <a:pt x="433065" y="652076"/>
                  </a:cubicBezTo>
                  <a:cubicBezTo>
                    <a:pt x="437941" y="648005"/>
                    <a:pt x="444626" y="646215"/>
                    <a:pt x="453763" y="645910"/>
                  </a:cubicBezTo>
                  <a:cubicBezTo>
                    <a:pt x="456403" y="645822"/>
                    <a:pt x="458649" y="645694"/>
                    <a:pt x="460470" y="647083"/>
                  </a:cubicBezTo>
                  <a:cubicBezTo>
                    <a:pt x="462292" y="648472"/>
                    <a:pt x="463310" y="651085"/>
                    <a:pt x="464012" y="655898"/>
                  </a:cubicBezTo>
                  <a:cubicBezTo>
                    <a:pt x="465418" y="665524"/>
                    <a:pt x="465526" y="684488"/>
                    <a:pt x="465769" y="722496"/>
                  </a:cubicBezTo>
                  <a:cubicBezTo>
                    <a:pt x="466043" y="765347"/>
                    <a:pt x="466333" y="785850"/>
                    <a:pt x="464669" y="796664"/>
                  </a:cubicBezTo>
                  <a:cubicBezTo>
                    <a:pt x="463838" y="802071"/>
                    <a:pt x="462470" y="805157"/>
                    <a:pt x="460271" y="807233"/>
                  </a:cubicBezTo>
                  <a:cubicBezTo>
                    <a:pt x="458072" y="809308"/>
                    <a:pt x="455242" y="810278"/>
                    <a:pt x="451593" y="811842"/>
                  </a:cubicBezTo>
                  <a:cubicBezTo>
                    <a:pt x="448113" y="813334"/>
                    <a:pt x="446151" y="814407"/>
                    <a:pt x="445155" y="815478"/>
                  </a:cubicBezTo>
                  <a:cubicBezTo>
                    <a:pt x="444158" y="816550"/>
                    <a:pt x="443913" y="817667"/>
                    <a:pt x="443913" y="819852"/>
                  </a:cubicBezTo>
                  <a:cubicBezTo>
                    <a:pt x="443913" y="821257"/>
                    <a:pt x="444053" y="822688"/>
                    <a:pt x="444269" y="823815"/>
                  </a:cubicBezTo>
                  <a:cubicBezTo>
                    <a:pt x="444377" y="824379"/>
                    <a:pt x="444507" y="824869"/>
                    <a:pt x="444636" y="825227"/>
                  </a:cubicBezTo>
                  <a:cubicBezTo>
                    <a:pt x="444738" y="825509"/>
                    <a:pt x="444814" y="825612"/>
                    <a:pt x="444854" y="825677"/>
                  </a:cubicBezTo>
                  <a:cubicBezTo>
                    <a:pt x="445013" y="825707"/>
                    <a:pt x="445252" y="825740"/>
                    <a:pt x="445576" y="825775"/>
                  </a:cubicBezTo>
                  <a:cubicBezTo>
                    <a:pt x="446262" y="825847"/>
                    <a:pt x="447268" y="825915"/>
                    <a:pt x="448541" y="825978"/>
                  </a:cubicBezTo>
                  <a:cubicBezTo>
                    <a:pt x="451086" y="826104"/>
                    <a:pt x="454706" y="826205"/>
                    <a:pt x="459120" y="826276"/>
                  </a:cubicBezTo>
                  <a:cubicBezTo>
                    <a:pt x="467949" y="826416"/>
                    <a:pt x="479963" y="826433"/>
                    <a:pt x="493021" y="826297"/>
                  </a:cubicBezTo>
                  <a:cubicBezTo>
                    <a:pt x="516776" y="826050"/>
                    <a:pt x="527499" y="826200"/>
                    <a:pt x="533343" y="825325"/>
                  </a:cubicBezTo>
                  <a:cubicBezTo>
                    <a:pt x="534259" y="825109"/>
                    <a:pt x="536421" y="825195"/>
                    <a:pt x="539331" y="823307"/>
                  </a:cubicBezTo>
                  <a:cubicBezTo>
                    <a:pt x="540078" y="822823"/>
                    <a:pt x="540033" y="821628"/>
                    <a:pt x="540173" y="819953"/>
                  </a:cubicBezTo>
                  <a:cubicBezTo>
                    <a:pt x="540309" y="818331"/>
                    <a:pt x="540391" y="817124"/>
                    <a:pt x="540326" y="816262"/>
                  </a:cubicBezTo>
                  <a:cubicBezTo>
                    <a:pt x="540261" y="815401"/>
                    <a:pt x="540088" y="814935"/>
                    <a:pt x="539730" y="814527"/>
                  </a:cubicBezTo>
                  <a:cubicBezTo>
                    <a:pt x="539015" y="813712"/>
                    <a:pt x="537018" y="812998"/>
                    <a:pt x="532875" y="811838"/>
                  </a:cubicBezTo>
                  <a:cubicBezTo>
                    <a:pt x="529274" y="810830"/>
                    <a:pt x="526459" y="810309"/>
                    <a:pt x="524230" y="808521"/>
                  </a:cubicBezTo>
                  <a:cubicBezTo>
                    <a:pt x="522000" y="806733"/>
                    <a:pt x="520628" y="803786"/>
                    <a:pt x="519777" y="798417"/>
                  </a:cubicBezTo>
                  <a:cubicBezTo>
                    <a:pt x="518074" y="787679"/>
                    <a:pt x="518242" y="766741"/>
                    <a:pt x="518242" y="722924"/>
                  </a:cubicBezTo>
                  <a:cubicBezTo>
                    <a:pt x="518242" y="683976"/>
                    <a:pt x="518223" y="664545"/>
                    <a:pt x="519650" y="654777"/>
                  </a:cubicBezTo>
                  <a:cubicBezTo>
                    <a:pt x="520362" y="649892"/>
                    <a:pt x="521436" y="647262"/>
                    <a:pt x="523377" y="645965"/>
                  </a:cubicBezTo>
                  <a:cubicBezTo>
                    <a:pt x="525318" y="644667"/>
                    <a:pt x="527662" y="644983"/>
                    <a:pt x="530461" y="645275"/>
                  </a:cubicBezTo>
                  <a:cubicBezTo>
                    <a:pt x="540094" y="646282"/>
                    <a:pt x="546820" y="648269"/>
                    <a:pt x="551678" y="652359"/>
                  </a:cubicBezTo>
                  <a:cubicBezTo>
                    <a:pt x="556536" y="656450"/>
                    <a:pt x="559394" y="662544"/>
                    <a:pt x="561506" y="671439"/>
                  </a:cubicBezTo>
                  <a:cubicBezTo>
                    <a:pt x="562728" y="676584"/>
                    <a:pt x="563567" y="679071"/>
                    <a:pt x="564893" y="680047"/>
                  </a:cubicBezTo>
                  <a:cubicBezTo>
                    <a:pt x="565555" y="680535"/>
                    <a:pt x="566429" y="680779"/>
                    <a:pt x="567829" y="680817"/>
                  </a:cubicBezTo>
                  <a:cubicBezTo>
                    <a:pt x="569228" y="680854"/>
                    <a:pt x="571106" y="680669"/>
                    <a:pt x="573577" y="680367"/>
                  </a:cubicBezTo>
                  <a:cubicBezTo>
                    <a:pt x="575361" y="680149"/>
                    <a:pt x="576671" y="679976"/>
                    <a:pt x="577515" y="679706"/>
                  </a:cubicBezTo>
                  <a:cubicBezTo>
                    <a:pt x="578359" y="679437"/>
                    <a:pt x="578688" y="679184"/>
                    <a:pt x="578960" y="678596"/>
                  </a:cubicBezTo>
                  <a:cubicBezTo>
                    <a:pt x="579504" y="677419"/>
                    <a:pt x="579379" y="674336"/>
                    <a:pt x="578861" y="668176"/>
                  </a:cubicBezTo>
                  <a:cubicBezTo>
                    <a:pt x="578291" y="661397"/>
                    <a:pt x="577311" y="649372"/>
                    <a:pt x="576680" y="641450"/>
                  </a:cubicBezTo>
                  <a:cubicBezTo>
                    <a:pt x="576393" y="637850"/>
                    <a:pt x="576145" y="635338"/>
                    <a:pt x="574887" y="633596"/>
                  </a:cubicBezTo>
                  <a:cubicBezTo>
                    <a:pt x="573272" y="631360"/>
                    <a:pt x="570496" y="630792"/>
                    <a:pt x="569435" y="630420"/>
                  </a:cubicBezTo>
                  <a:cubicBezTo>
                    <a:pt x="568346" y="630089"/>
                    <a:pt x="567567" y="629952"/>
                    <a:pt x="566038" y="629691"/>
                  </a:cubicBezTo>
                  <a:cubicBezTo>
                    <a:pt x="555688" y="627925"/>
                    <a:pt x="534832" y="627905"/>
                    <a:pt x="493209" y="627905"/>
                  </a:cubicBezTo>
                  <a:close/>
                  <a:moveTo>
                    <a:pt x="927594" y="627905"/>
                  </a:moveTo>
                  <a:cubicBezTo>
                    <a:pt x="904556" y="627905"/>
                    <a:pt x="892998" y="627920"/>
                    <a:pt x="887407" y="628700"/>
                  </a:cubicBezTo>
                  <a:cubicBezTo>
                    <a:pt x="884611" y="629090"/>
                    <a:pt x="883437" y="629678"/>
                    <a:pt x="882968" y="630268"/>
                  </a:cubicBezTo>
                  <a:cubicBezTo>
                    <a:pt x="882499" y="630858"/>
                    <a:pt x="882449" y="631799"/>
                    <a:pt x="882449" y="633407"/>
                  </a:cubicBezTo>
                  <a:cubicBezTo>
                    <a:pt x="882449" y="636328"/>
                    <a:pt x="882635" y="637704"/>
                    <a:pt x="883353" y="638536"/>
                  </a:cubicBezTo>
                  <a:cubicBezTo>
                    <a:pt x="884071" y="639368"/>
                    <a:pt x="885702" y="640002"/>
                    <a:pt x="889004" y="640891"/>
                  </a:cubicBezTo>
                  <a:cubicBezTo>
                    <a:pt x="891084" y="641451"/>
                    <a:pt x="893129" y="642330"/>
                    <a:pt x="894803" y="643315"/>
                  </a:cubicBezTo>
                  <a:cubicBezTo>
                    <a:pt x="896477" y="644301"/>
                    <a:pt x="897794" y="645317"/>
                    <a:pt x="898396" y="646567"/>
                  </a:cubicBezTo>
                  <a:cubicBezTo>
                    <a:pt x="898558" y="646902"/>
                    <a:pt x="898578" y="647128"/>
                    <a:pt x="898639" y="647496"/>
                  </a:cubicBezTo>
                  <a:cubicBezTo>
                    <a:pt x="898701" y="647864"/>
                    <a:pt x="898758" y="648326"/>
                    <a:pt x="898818" y="648890"/>
                  </a:cubicBezTo>
                  <a:cubicBezTo>
                    <a:pt x="898933" y="650017"/>
                    <a:pt x="899048" y="651550"/>
                    <a:pt x="899166" y="653448"/>
                  </a:cubicBezTo>
                  <a:cubicBezTo>
                    <a:pt x="899402" y="657246"/>
                    <a:pt x="899642" y="662509"/>
                    <a:pt x="899870" y="668869"/>
                  </a:cubicBezTo>
                  <a:cubicBezTo>
                    <a:pt x="900326" y="681589"/>
                    <a:pt x="900739" y="698683"/>
                    <a:pt x="901002" y="717084"/>
                  </a:cubicBezTo>
                  <a:cubicBezTo>
                    <a:pt x="901481" y="750532"/>
                    <a:pt x="901723" y="767266"/>
                    <a:pt x="902440" y="776841"/>
                  </a:cubicBezTo>
                  <a:cubicBezTo>
                    <a:pt x="903156" y="786416"/>
                    <a:pt x="904279" y="788709"/>
                    <a:pt x="906686" y="793819"/>
                  </a:cubicBezTo>
                  <a:cubicBezTo>
                    <a:pt x="915803" y="813170"/>
                    <a:pt x="933099" y="825026"/>
                    <a:pt x="959133" y="829622"/>
                  </a:cubicBezTo>
                  <a:cubicBezTo>
                    <a:pt x="967421" y="831085"/>
                    <a:pt x="980283" y="831822"/>
                    <a:pt x="989412" y="831353"/>
                  </a:cubicBezTo>
                  <a:cubicBezTo>
                    <a:pt x="1026234" y="829460"/>
                    <a:pt x="1051157" y="814461"/>
                    <a:pt x="1061127" y="788455"/>
                  </a:cubicBezTo>
                  <a:cubicBezTo>
                    <a:pt x="1062962" y="783668"/>
                    <a:pt x="1063933" y="780165"/>
                    <a:pt x="1064586" y="770319"/>
                  </a:cubicBezTo>
                  <a:cubicBezTo>
                    <a:pt x="1065239" y="760473"/>
                    <a:pt x="1065540" y="744370"/>
                    <a:pt x="1065976" y="714696"/>
                  </a:cubicBezTo>
                  <a:cubicBezTo>
                    <a:pt x="1066410" y="685158"/>
                    <a:pt x="1066707" y="669151"/>
                    <a:pt x="1067312" y="659952"/>
                  </a:cubicBezTo>
                  <a:cubicBezTo>
                    <a:pt x="1067614" y="655353"/>
                    <a:pt x="1067987" y="652452"/>
                    <a:pt x="1068520" y="650374"/>
                  </a:cubicBezTo>
                  <a:cubicBezTo>
                    <a:pt x="1069053" y="648296"/>
                    <a:pt x="1069785" y="647024"/>
                    <a:pt x="1070658" y="645914"/>
                  </a:cubicBezTo>
                  <a:cubicBezTo>
                    <a:pt x="1072844" y="643135"/>
                    <a:pt x="1077365" y="640577"/>
                    <a:pt x="1081186" y="639860"/>
                  </a:cubicBezTo>
                  <a:cubicBezTo>
                    <a:pt x="1084069" y="639319"/>
                    <a:pt x="1085445" y="638852"/>
                    <a:pt x="1086046" y="638151"/>
                  </a:cubicBezTo>
                  <a:cubicBezTo>
                    <a:pt x="1086647" y="637449"/>
                    <a:pt x="1086852" y="636096"/>
                    <a:pt x="1086852" y="633273"/>
                  </a:cubicBezTo>
                  <a:cubicBezTo>
                    <a:pt x="1086852" y="631699"/>
                    <a:pt x="1086796" y="630694"/>
                    <a:pt x="1086442" y="630123"/>
                  </a:cubicBezTo>
                  <a:cubicBezTo>
                    <a:pt x="1086087" y="629552"/>
                    <a:pt x="1085313" y="629053"/>
                    <a:pt x="1083222" y="628678"/>
                  </a:cubicBezTo>
                  <a:cubicBezTo>
                    <a:pt x="1079040" y="627929"/>
                    <a:pt x="1070206" y="627905"/>
                    <a:pt x="1052631" y="627905"/>
                  </a:cubicBezTo>
                  <a:cubicBezTo>
                    <a:pt x="1034151" y="627905"/>
                    <a:pt x="1024716" y="627976"/>
                    <a:pt x="1020439" y="628990"/>
                  </a:cubicBezTo>
                  <a:cubicBezTo>
                    <a:pt x="1019370" y="629244"/>
                    <a:pt x="1018638" y="629552"/>
                    <a:pt x="1018174" y="629872"/>
                  </a:cubicBezTo>
                  <a:cubicBezTo>
                    <a:pt x="1017711" y="630193"/>
                    <a:pt x="1017499" y="630499"/>
                    <a:pt x="1017358" y="630918"/>
                  </a:cubicBezTo>
                  <a:cubicBezTo>
                    <a:pt x="1017076" y="631755"/>
                    <a:pt x="1017256" y="633225"/>
                    <a:pt x="1017655" y="635313"/>
                  </a:cubicBezTo>
                  <a:cubicBezTo>
                    <a:pt x="1017878" y="636476"/>
                    <a:pt x="1018465" y="637417"/>
                    <a:pt x="1019641" y="638321"/>
                  </a:cubicBezTo>
                  <a:cubicBezTo>
                    <a:pt x="1020816" y="639226"/>
                    <a:pt x="1022592" y="640051"/>
                    <a:pt x="1025045" y="640786"/>
                  </a:cubicBezTo>
                  <a:cubicBezTo>
                    <a:pt x="1028331" y="641770"/>
                    <a:pt x="1030930" y="642495"/>
                    <a:pt x="1032971" y="644244"/>
                  </a:cubicBezTo>
                  <a:cubicBezTo>
                    <a:pt x="1035012" y="645994"/>
                    <a:pt x="1036305" y="648687"/>
                    <a:pt x="1037097" y="653209"/>
                  </a:cubicBezTo>
                  <a:cubicBezTo>
                    <a:pt x="1038683" y="662252"/>
                    <a:pt x="1038483" y="678993"/>
                    <a:pt x="1038168" y="712747"/>
                  </a:cubicBezTo>
                  <a:cubicBezTo>
                    <a:pt x="1037896" y="741892"/>
                    <a:pt x="1037729" y="756979"/>
                    <a:pt x="1037105" y="765891"/>
                  </a:cubicBezTo>
                  <a:cubicBezTo>
                    <a:pt x="1036481" y="774804"/>
                    <a:pt x="1035337" y="777673"/>
                    <a:pt x="1033265" y="781878"/>
                  </a:cubicBezTo>
                  <a:cubicBezTo>
                    <a:pt x="1029948" y="788610"/>
                    <a:pt x="1025705" y="793530"/>
                    <a:pt x="1020022" y="796831"/>
                  </a:cubicBezTo>
                  <a:cubicBezTo>
                    <a:pt x="1014338" y="800132"/>
                    <a:pt x="1007265" y="801810"/>
                    <a:pt x="998290" y="802253"/>
                  </a:cubicBezTo>
                  <a:cubicBezTo>
                    <a:pt x="979708" y="803171"/>
                    <a:pt x="965743" y="797592"/>
                    <a:pt x="958610" y="786117"/>
                  </a:cubicBezTo>
                  <a:cubicBezTo>
                    <a:pt x="956372" y="782516"/>
                    <a:pt x="955119" y="780345"/>
                    <a:pt x="954484" y="771411"/>
                  </a:cubicBezTo>
                  <a:cubicBezTo>
                    <a:pt x="953849" y="762478"/>
                    <a:pt x="953712" y="746577"/>
                    <a:pt x="953435" y="714791"/>
                  </a:cubicBezTo>
                  <a:cubicBezTo>
                    <a:pt x="953157" y="682972"/>
                    <a:pt x="953015" y="667077"/>
                    <a:pt x="953537" y="658457"/>
                  </a:cubicBezTo>
                  <a:cubicBezTo>
                    <a:pt x="953798" y="654147"/>
                    <a:pt x="954217" y="651634"/>
                    <a:pt x="954931" y="649819"/>
                  </a:cubicBezTo>
                  <a:cubicBezTo>
                    <a:pt x="955645" y="648005"/>
                    <a:pt x="956669" y="646970"/>
                    <a:pt x="957842" y="645798"/>
                  </a:cubicBezTo>
                  <a:cubicBezTo>
                    <a:pt x="960594" y="643046"/>
                    <a:pt x="965236" y="640409"/>
                    <a:pt x="968668" y="639722"/>
                  </a:cubicBezTo>
                  <a:cubicBezTo>
                    <a:pt x="971173" y="639221"/>
                    <a:pt x="972295" y="638784"/>
                    <a:pt x="972762" y="638125"/>
                  </a:cubicBezTo>
                  <a:cubicBezTo>
                    <a:pt x="973228" y="637467"/>
                    <a:pt x="973352" y="636082"/>
                    <a:pt x="973164" y="633302"/>
                  </a:cubicBezTo>
                  <a:cubicBezTo>
                    <a:pt x="973058" y="631736"/>
                    <a:pt x="972963" y="630829"/>
                    <a:pt x="972435" y="630232"/>
                  </a:cubicBezTo>
                  <a:cubicBezTo>
                    <a:pt x="971907" y="629635"/>
                    <a:pt x="970666" y="629059"/>
                    <a:pt x="967840" y="628678"/>
                  </a:cubicBezTo>
                  <a:cubicBezTo>
                    <a:pt x="962189" y="627916"/>
                    <a:pt x="950633" y="627905"/>
                    <a:pt x="927595" y="627905"/>
                  </a:cubicBezTo>
                  <a:close/>
                  <a:moveTo>
                    <a:pt x="1148321" y="627905"/>
                  </a:moveTo>
                  <a:cubicBezTo>
                    <a:pt x="1125484" y="627905"/>
                    <a:pt x="1114023" y="627918"/>
                    <a:pt x="1108482" y="628689"/>
                  </a:cubicBezTo>
                  <a:cubicBezTo>
                    <a:pt x="1105711" y="629075"/>
                    <a:pt x="1104549" y="629659"/>
                    <a:pt x="1104087" y="630239"/>
                  </a:cubicBezTo>
                  <a:cubicBezTo>
                    <a:pt x="1103624" y="630819"/>
                    <a:pt x="1103575" y="631745"/>
                    <a:pt x="1103575" y="633335"/>
                  </a:cubicBezTo>
                  <a:cubicBezTo>
                    <a:pt x="1103575" y="636105"/>
                    <a:pt x="1103788" y="637514"/>
                    <a:pt x="1104482" y="638419"/>
                  </a:cubicBezTo>
                  <a:cubicBezTo>
                    <a:pt x="1105176" y="639325"/>
                    <a:pt x="1106607" y="640024"/>
                    <a:pt x="1109454" y="640964"/>
                  </a:cubicBezTo>
                  <a:cubicBezTo>
                    <a:pt x="1111335" y="641584"/>
                    <a:pt x="1113215" y="642512"/>
                    <a:pt x="1114779" y="643529"/>
                  </a:cubicBezTo>
                  <a:cubicBezTo>
                    <a:pt x="1116342" y="644547"/>
                    <a:pt x="1117591" y="645597"/>
                    <a:pt x="1118219" y="646770"/>
                  </a:cubicBezTo>
                  <a:cubicBezTo>
                    <a:pt x="1118415" y="647136"/>
                    <a:pt x="1118471" y="647452"/>
                    <a:pt x="1118557" y="647914"/>
                  </a:cubicBezTo>
                  <a:cubicBezTo>
                    <a:pt x="1118642" y="648375"/>
                    <a:pt x="1118720" y="648950"/>
                    <a:pt x="1118796" y="649641"/>
                  </a:cubicBezTo>
                  <a:cubicBezTo>
                    <a:pt x="1118947" y="651025"/>
                    <a:pt x="1119083" y="652876"/>
                    <a:pt x="1119213" y="655147"/>
                  </a:cubicBezTo>
                  <a:cubicBezTo>
                    <a:pt x="1119474" y="659688"/>
                    <a:pt x="1119697" y="665893"/>
                    <a:pt x="1119881" y="673210"/>
                  </a:cubicBezTo>
                  <a:cubicBezTo>
                    <a:pt x="1120250" y="687844"/>
                    <a:pt x="1120466" y="706932"/>
                    <a:pt x="1120516" y="726020"/>
                  </a:cubicBezTo>
                  <a:cubicBezTo>
                    <a:pt x="1120567" y="745107"/>
                    <a:pt x="1120451" y="764191"/>
                    <a:pt x="1120161" y="778819"/>
                  </a:cubicBezTo>
                  <a:cubicBezTo>
                    <a:pt x="1120016" y="786133"/>
                    <a:pt x="1119824" y="792331"/>
                    <a:pt x="1119587" y="796867"/>
                  </a:cubicBezTo>
                  <a:cubicBezTo>
                    <a:pt x="1119468" y="799136"/>
                    <a:pt x="1119339" y="800989"/>
                    <a:pt x="1119196" y="802369"/>
                  </a:cubicBezTo>
                  <a:cubicBezTo>
                    <a:pt x="1119123" y="803060"/>
                    <a:pt x="1119051" y="803629"/>
                    <a:pt x="1118967" y="804090"/>
                  </a:cubicBezTo>
                  <a:cubicBezTo>
                    <a:pt x="1118883" y="804550"/>
                    <a:pt x="1118829" y="804865"/>
                    <a:pt x="1118633" y="805233"/>
                  </a:cubicBezTo>
                  <a:cubicBezTo>
                    <a:pt x="1117921" y="806563"/>
                    <a:pt x="1116572" y="807836"/>
                    <a:pt x="1114931" y="809000"/>
                  </a:cubicBezTo>
                  <a:cubicBezTo>
                    <a:pt x="1113290" y="810164"/>
                    <a:pt x="1111356" y="811189"/>
                    <a:pt x="1109454" y="811816"/>
                  </a:cubicBezTo>
                  <a:cubicBezTo>
                    <a:pt x="1106652" y="812741"/>
                    <a:pt x="1105210" y="813450"/>
                    <a:pt x="1104504" y="814339"/>
                  </a:cubicBezTo>
                  <a:cubicBezTo>
                    <a:pt x="1103798" y="815227"/>
                    <a:pt x="1103575" y="816548"/>
                    <a:pt x="1103575" y="819133"/>
                  </a:cubicBezTo>
                  <a:cubicBezTo>
                    <a:pt x="1103575" y="820745"/>
                    <a:pt x="1103712" y="822358"/>
                    <a:pt x="1103927" y="823615"/>
                  </a:cubicBezTo>
                  <a:cubicBezTo>
                    <a:pt x="1104035" y="824244"/>
                    <a:pt x="1104159" y="824784"/>
                    <a:pt x="1104286" y="825176"/>
                  </a:cubicBezTo>
                  <a:cubicBezTo>
                    <a:pt x="1104388" y="825490"/>
                    <a:pt x="1104466" y="825598"/>
                    <a:pt x="1104490" y="825648"/>
                  </a:cubicBezTo>
                  <a:cubicBezTo>
                    <a:pt x="1104634" y="825677"/>
                    <a:pt x="1104843" y="825714"/>
                    <a:pt x="1105132" y="825749"/>
                  </a:cubicBezTo>
                  <a:cubicBezTo>
                    <a:pt x="1105759" y="825826"/>
                    <a:pt x="1106682" y="825904"/>
                    <a:pt x="1107846" y="825978"/>
                  </a:cubicBezTo>
                  <a:cubicBezTo>
                    <a:pt x="1110177" y="826125"/>
                    <a:pt x="1113487" y="826258"/>
                    <a:pt x="1117522" y="826370"/>
                  </a:cubicBezTo>
                  <a:cubicBezTo>
                    <a:pt x="1125593" y="826594"/>
                    <a:pt x="1136564" y="826733"/>
                    <a:pt x="1148480" y="826733"/>
                  </a:cubicBezTo>
                  <a:cubicBezTo>
                    <a:pt x="1170159" y="826733"/>
                    <a:pt x="1181070" y="826864"/>
                    <a:pt x="1186269" y="825862"/>
                  </a:cubicBezTo>
                  <a:cubicBezTo>
                    <a:pt x="1189912" y="825159"/>
                    <a:pt x="1190910" y="821493"/>
                    <a:pt x="1190910" y="820603"/>
                  </a:cubicBezTo>
                  <a:cubicBezTo>
                    <a:pt x="1190910" y="817425"/>
                    <a:pt x="1190719" y="815814"/>
                    <a:pt x="1190017" y="814818"/>
                  </a:cubicBezTo>
                  <a:cubicBezTo>
                    <a:pt x="1189316" y="813822"/>
                    <a:pt x="1187855" y="813088"/>
                    <a:pt x="1184849" y="812002"/>
                  </a:cubicBezTo>
                  <a:cubicBezTo>
                    <a:pt x="1181858" y="810920"/>
                    <a:pt x="1179403" y="809950"/>
                    <a:pt x="1177547" y="807704"/>
                  </a:cubicBezTo>
                  <a:cubicBezTo>
                    <a:pt x="1175692" y="805459"/>
                    <a:pt x="1174547" y="802103"/>
                    <a:pt x="1173805" y="796410"/>
                  </a:cubicBezTo>
                  <a:cubicBezTo>
                    <a:pt x="1172323" y="785025"/>
                    <a:pt x="1172434" y="764038"/>
                    <a:pt x="1172731" y="722772"/>
                  </a:cubicBezTo>
                  <a:cubicBezTo>
                    <a:pt x="1172979" y="688329"/>
                    <a:pt x="1173160" y="670001"/>
                    <a:pt x="1173700" y="659767"/>
                  </a:cubicBezTo>
                  <a:cubicBezTo>
                    <a:pt x="1173970" y="654650"/>
                    <a:pt x="1174324" y="651556"/>
                    <a:pt x="1174851" y="649431"/>
                  </a:cubicBezTo>
                  <a:cubicBezTo>
                    <a:pt x="1175377" y="647306"/>
                    <a:pt x="1176143" y="646112"/>
                    <a:pt x="1177036" y="645126"/>
                  </a:cubicBezTo>
                  <a:cubicBezTo>
                    <a:pt x="1178079" y="643974"/>
                    <a:pt x="1179355" y="642949"/>
                    <a:pt x="1180614" y="642187"/>
                  </a:cubicBezTo>
                  <a:cubicBezTo>
                    <a:pt x="1181873" y="641424"/>
                    <a:pt x="1183075" y="640895"/>
                    <a:pt x="1184222" y="640884"/>
                  </a:cubicBezTo>
                  <a:cubicBezTo>
                    <a:pt x="1186479" y="640862"/>
                    <a:pt x="1187924" y="640350"/>
                    <a:pt x="1189070" y="639156"/>
                  </a:cubicBezTo>
                  <a:cubicBezTo>
                    <a:pt x="1190217" y="637963"/>
                    <a:pt x="1191096" y="635947"/>
                    <a:pt x="1191774" y="632819"/>
                  </a:cubicBezTo>
                  <a:cubicBezTo>
                    <a:pt x="1191938" y="632065"/>
                    <a:pt x="1192068" y="631434"/>
                    <a:pt x="1192097" y="630965"/>
                  </a:cubicBezTo>
                  <a:cubicBezTo>
                    <a:pt x="1192127" y="630496"/>
                    <a:pt x="1192069" y="630227"/>
                    <a:pt x="1191937" y="630014"/>
                  </a:cubicBezTo>
                  <a:cubicBezTo>
                    <a:pt x="1191672" y="629589"/>
                    <a:pt x="1190684" y="629015"/>
                    <a:pt x="1187996" y="628649"/>
                  </a:cubicBezTo>
                  <a:cubicBezTo>
                    <a:pt x="1182619" y="627918"/>
                    <a:pt x="1171157" y="627905"/>
                    <a:pt x="1148320" y="627905"/>
                  </a:cubicBezTo>
                  <a:close/>
                  <a:moveTo>
                    <a:pt x="1297056" y="627905"/>
                  </a:moveTo>
                  <a:cubicBezTo>
                    <a:pt x="1258650" y="627905"/>
                    <a:pt x="1239398" y="627939"/>
                    <a:pt x="1229889" y="630032"/>
                  </a:cubicBezTo>
                  <a:cubicBezTo>
                    <a:pt x="1225134" y="631079"/>
                    <a:pt x="1222944" y="632540"/>
                    <a:pt x="1221719" y="634688"/>
                  </a:cubicBezTo>
                  <a:cubicBezTo>
                    <a:pt x="1220495" y="636837"/>
                    <a:pt x="1220224" y="639936"/>
                    <a:pt x="1219908" y="644234"/>
                  </a:cubicBezTo>
                  <a:cubicBezTo>
                    <a:pt x="1219214" y="653693"/>
                    <a:pt x="1218134" y="667123"/>
                    <a:pt x="1217506" y="674099"/>
                  </a:cubicBezTo>
                  <a:cubicBezTo>
                    <a:pt x="1217221" y="677265"/>
                    <a:pt x="1217009" y="679634"/>
                    <a:pt x="1216976" y="681347"/>
                  </a:cubicBezTo>
                  <a:cubicBezTo>
                    <a:pt x="1216943" y="683059"/>
                    <a:pt x="1217128" y="684085"/>
                    <a:pt x="1217401" y="684559"/>
                  </a:cubicBezTo>
                  <a:cubicBezTo>
                    <a:pt x="1217674" y="685032"/>
                    <a:pt x="1217994" y="685209"/>
                    <a:pt x="1218972" y="685310"/>
                  </a:cubicBezTo>
                  <a:cubicBezTo>
                    <a:pt x="1219950" y="685411"/>
                    <a:pt x="1221456" y="685316"/>
                    <a:pt x="1223483" y="685168"/>
                  </a:cubicBezTo>
                  <a:cubicBezTo>
                    <a:pt x="1227127" y="684906"/>
                    <a:pt x="1229061" y="684571"/>
                    <a:pt x="1230023" y="683931"/>
                  </a:cubicBezTo>
                  <a:cubicBezTo>
                    <a:pt x="1230505" y="683611"/>
                    <a:pt x="1230815" y="683228"/>
                    <a:pt x="1231108" y="682570"/>
                  </a:cubicBezTo>
                  <a:cubicBezTo>
                    <a:pt x="1231402" y="681912"/>
                    <a:pt x="1231647" y="680984"/>
                    <a:pt x="1231903" y="679746"/>
                  </a:cubicBezTo>
                  <a:cubicBezTo>
                    <a:pt x="1232820" y="675325"/>
                    <a:pt x="1234987" y="670122"/>
                    <a:pt x="1237623" y="665440"/>
                  </a:cubicBezTo>
                  <a:cubicBezTo>
                    <a:pt x="1240259" y="660757"/>
                    <a:pt x="1243332" y="656615"/>
                    <a:pt x="1246246" y="654323"/>
                  </a:cubicBezTo>
                  <a:cubicBezTo>
                    <a:pt x="1249117" y="652065"/>
                    <a:pt x="1254352" y="649471"/>
                    <a:pt x="1258230" y="648360"/>
                  </a:cubicBezTo>
                  <a:cubicBezTo>
                    <a:pt x="1260402" y="647738"/>
                    <a:pt x="1264533" y="647166"/>
                    <a:pt x="1269655" y="646633"/>
                  </a:cubicBezTo>
                  <a:cubicBezTo>
                    <a:pt x="1274777" y="646099"/>
                    <a:pt x="1280838" y="645628"/>
                    <a:pt x="1286651" y="645282"/>
                  </a:cubicBezTo>
                  <a:cubicBezTo>
                    <a:pt x="1292464" y="644937"/>
                    <a:pt x="1298023" y="644717"/>
                    <a:pt x="1302152" y="644702"/>
                  </a:cubicBezTo>
                  <a:cubicBezTo>
                    <a:pt x="1304217" y="644694"/>
                    <a:pt x="1305921" y="644737"/>
                    <a:pt x="1307150" y="644843"/>
                  </a:cubicBezTo>
                  <a:cubicBezTo>
                    <a:pt x="1307764" y="644896"/>
                    <a:pt x="1308253" y="644958"/>
                    <a:pt x="1308663" y="645065"/>
                  </a:cubicBezTo>
                  <a:cubicBezTo>
                    <a:pt x="1308868" y="645118"/>
                    <a:pt x="1309051" y="645175"/>
                    <a:pt x="1309265" y="645304"/>
                  </a:cubicBezTo>
                  <a:cubicBezTo>
                    <a:pt x="1309479" y="645434"/>
                    <a:pt x="1309835" y="645752"/>
                    <a:pt x="1309835" y="646259"/>
                  </a:cubicBezTo>
                  <a:cubicBezTo>
                    <a:pt x="1309835" y="646672"/>
                    <a:pt x="1309766" y="646642"/>
                    <a:pt x="1309726" y="646741"/>
                  </a:cubicBezTo>
                  <a:cubicBezTo>
                    <a:pt x="1309685" y="646841"/>
                    <a:pt x="1309640" y="646943"/>
                    <a:pt x="1309581" y="647064"/>
                  </a:cubicBezTo>
                  <a:cubicBezTo>
                    <a:pt x="1309464" y="647308"/>
                    <a:pt x="1309300" y="647621"/>
                    <a:pt x="1309087" y="648019"/>
                  </a:cubicBezTo>
                  <a:cubicBezTo>
                    <a:pt x="1308662" y="648815"/>
                    <a:pt x="1308040" y="649933"/>
                    <a:pt x="1307243" y="651343"/>
                  </a:cubicBezTo>
                  <a:cubicBezTo>
                    <a:pt x="1305650" y="654165"/>
                    <a:pt x="1303350" y="658157"/>
                    <a:pt x="1300511" y="663026"/>
                  </a:cubicBezTo>
                  <a:cubicBezTo>
                    <a:pt x="1294834" y="672765"/>
                    <a:pt x="1287006" y="686017"/>
                    <a:pt x="1278394" y="700441"/>
                  </a:cubicBezTo>
                  <a:cubicBezTo>
                    <a:pt x="1253209" y="742622"/>
                    <a:pt x="1236448" y="770845"/>
                    <a:pt x="1225951" y="788814"/>
                  </a:cubicBezTo>
                  <a:cubicBezTo>
                    <a:pt x="1220702" y="797798"/>
                    <a:pt x="1217019" y="804219"/>
                    <a:pt x="1214635" y="808532"/>
                  </a:cubicBezTo>
                  <a:cubicBezTo>
                    <a:pt x="1213442" y="810688"/>
                    <a:pt x="1212571" y="812319"/>
                    <a:pt x="1212000" y="813468"/>
                  </a:cubicBezTo>
                  <a:cubicBezTo>
                    <a:pt x="1211714" y="814042"/>
                    <a:pt x="1211503" y="814500"/>
                    <a:pt x="1211365" y="814829"/>
                  </a:cubicBezTo>
                  <a:cubicBezTo>
                    <a:pt x="1211253" y="815096"/>
                    <a:pt x="1211194" y="815308"/>
                    <a:pt x="1211179" y="815344"/>
                  </a:cubicBezTo>
                  <a:lnTo>
                    <a:pt x="1211179" y="815348"/>
                  </a:lnTo>
                  <a:cubicBezTo>
                    <a:pt x="1211050" y="816378"/>
                    <a:pt x="1211008" y="819741"/>
                    <a:pt x="1211129" y="822512"/>
                  </a:cubicBezTo>
                  <a:cubicBezTo>
                    <a:pt x="1211156" y="823151"/>
                    <a:pt x="1211194" y="823620"/>
                    <a:pt x="1211303" y="823920"/>
                  </a:cubicBezTo>
                  <a:cubicBezTo>
                    <a:pt x="1211413" y="824220"/>
                    <a:pt x="1211543" y="824417"/>
                    <a:pt x="1212040" y="824693"/>
                  </a:cubicBezTo>
                  <a:cubicBezTo>
                    <a:pt x="1213033" y="825246"/>
                    <a:pt x="1215523" y="825777"/>
                    <a:pt x="1220543" y="826094"/>
                  </a:cubicBezTo>
                  <a:cubicBezTo>
                    <a:pt x="1230584" y="826727"/>
                    <a:pt x="1250783" y="826733"/>
                    <a:pt x="1291144" y="826733"/>
                  </a:cubicBezTo>
                  <a:cubicBezTo>
                    <a:pt x="1313338" y="826733"/>
                    <a:pt x="1333618" y="826564"/>
                    <a:pt x="1348407" y="826294"/>
                  </a:cubicBezTo>
                  <a:cubicBezTo>
                    <a:pt x="1355802" y="826159"/>
                    <a:pt x="1361825" y="826000"/>
                    <a:pt x="1366020" y="825822"/>
                  </a:cubicBezTo>
                  <a:cubicBezTo>
                    <a:pt x="1368118" y="825733"/>
                    <a:pt x="1369762" y="825641"/>
                    <a:pt x="1370876" y="825546"/>
                  </a:cubicBezTo>
                  <a:cubicBezTo>
                    <a:pt x="1371414" y="825500"/>
                    <a:pt x="1371815" y="825454"/>
                    <a:pt x="1372081" y="825412"/>
                  </a:cubicBezTo>
                  <a:cubicBezTo>
                    <a:pt x="1372120" y="825310"/>
                    <a:pt x="1372122" y="825319"/>
                    <a:pt x="1372172" y="825136"/>
                  </a:cubicBezTo>
                  <a:cubicBezTo>
                    <a:pt x="1372273" y="824772"/>
                    <a:pt x="1372393" y="824266"/>
                    <a:pt x="1372524" y="823648"/>
                  </a:cubicBezTo>
                  <a:cubicBezTo>
                    <a:pt x="1372786" y="822413"/>
                    <a:pt x="1373095" y="820726"/>
                    <a:pt x="1373435" y="818719"/>
                  </a:cubicBezTo>
                  <a:cubicBezTo>
                    <a:pt x="1374116" y="814706"/>
                    <a:pt x="1374915" y="809414"/>
                    <a:pt x="1375693" y="803828"/>
                  </a:cubicBezTo>
                  <a:cubicBezTo>
                    <a:pt x="1377247" y="792658"/>
                    <a:pt x="1378720" y="780277"/>
                    <a:pt x="1379021" y="774653"/>
                  </a:cubicBezTo>
                  <a:cubicBezTo>
                    <a:pt x="1379145" y="772330"/>
                    <a:pt x="1379234" y="770600"/>
                    <a:pt x="1379173" y="769368"/>
                  </a:cubicBezTo>
                  <a:cubicBezTo>
                    <a:pt x="1379112" y="768137"/>
                    <a:pt x="1378905" y="767472"/>
                    <a:pt x="1378592" y="767093"/>
                  </a:cubicBezTo>
                  <a:cubicBezTo>
                    <a:pt x="1378280" y="766713"/>
                    <a:pt x="1377746" y="766442"/>
                    <a:pt x="1376640" y="766236"/>
                  </a:cubicBezTo>
                  <a:cubicBezTo>
                    <a:pt x="1375533" y="766030"/>
                    <a:pt x="1373932" y="765922"/>
                    <a:pt x="1371780" y="765783"/>
                  </a:cubicBezTo>
                  <a:cubicBezTo>
                    <a:pt x="1369628" y="765643"/>
                    <a:pt x="1368033" y="765542"/>
                    <a:pt x="1366866" y="765612"/>
                  </a:cubicBezTo>
                  <a:cubicBezTo>
                    <a:pt x="1365699" y="765682"/>
                    <a:pt x="1365013" y="765894"/>
                    <a:pt x="1364442" y="766334"/>
                  </a:cubicBezTo>
                  <a:cubicBezTo>
                    <a:pt x="1363298" y="767213"/>
                    <a:pt x="1362374" y="769529"/>
                    <a:pt x="1360638" y="774453"/>
                  </a:cubicBezTo>
                  <a:cubicBezTo>
                    <a:pt x="1356315" y="786717"/>
                    <a:pt x="1345008" y="798717"/>
                    <a:pt x="1334278" y="802217"/>
                  </a:cubicBezTo>
                  <a:cubicBezTo>
                    <a:pt x="1332020" y="802954"/>
                    <a:pt x="1327310" y="803646"/>
                    <a:pt x="1321271" y="804282"/>
                  </a:cubicBezTo>
                  <a:cubicBezTo>
                    <a:pt x="1315232" y="804918"/>
                    <a:pt x="1307943" y="805460"/>
                    <a:pt x="1300838" y="805756"/>
                  </a:cubicBezTo>
                  <a:cubicBezTo>
                    <a:pt x="1293408" y="806064"/>
                    <a:pt x="1287919" y="806499"/>
                    <a:pt x="1284067" y="806511"/>
                  </a:cubicBezTo>
                  <a:cubicBezTo>
                    <a:pt x="1282141" y="806516"/>
                    <a:pt x="1280626" y="806422"/>
                    <a:pt x="1279418" y="806108"/>
                  </a:cubicBezTo>
                  <a:cubicBezTo>
                    <a:pt x="1278210" y="805793"/>
                    <a:pt x="1277212" y="805170"/>
                    <a:pt x="1276790" y="804141"/>
                  </a:cubicBezTo>
                  <a:cubicBezTo>
                    <a:pt x="1276369" y="803111"/>
                    <a:pt x="1276546" y="801948"/>
                    <a:pt x="1277015" y="800598"/>
                  </a:cubicBezTo>
                  <a:cubicBezTo>
                    <a:pt x="1277485" y="799248"/>
                    <a:pt x="1278286" y="797654"/>
                    <a:pt x="1279396" y="795688"/>
                  </a:cubicBezTo>
                  <a:cubicBezTo>
                    <a:pt x="1281616" y="791755"/>
                    <a:pt x="1285077" y="786350"/>
                    <a:pt x="1289580" y="778870"/>
                  </a:cubicBezTo>
                  <a:cubicBezTo>
                    <a:pt x="1296907" y="766698"/>
                    <a:pt x="1315664" y="734664"/>
                    <a:pt x="1333084" y="704720"/>
                  </a:cubicBezTo>
                  <a:cubicBezTo>
                    <a:pt x="1341795" y="689747"/>
                    <a:pt x="1350175" y="675295"/>
                    <a:pt x="1356624" y="664104"/>
                  </a:cubicBezTo>
                  <a:cubicBezTo>
                    <a:pt x="1363073" y="652913"/>
                    <a:pt x="1367622" y="644920"/>
                    <a:pt x="1368575" y="643080"/>
                  </a:cubicBezTo>
                  <a:cubicBezTo>
                    <a:pt x="1370314" y="639723"/>
                    <a:pt x="1372049" y="634542"/>
                    <a:pt x="1372350" y="631978"/>
                  </a:cubicBezTo>
                  <a:cubicBezTo>
                    <a:pt x="1372424" y="631339"/>
                    <a:pt x="1372458" y="630856"/>
                    <a:pt x="1372404" y="630573"/>
                  </a:cubicBezTo>
                  <a:cubicBezTo>
                    <a:pt x="1372350" y="630290"/>
                    <a:pt x="1372302" y="630162"/>
                    <a:pt x="1371914" y="629912"/>
                  </a:cubicBezTo>
                  <a:cubicBezTo>
                    <a:pt x="1371138" y="629413"/>
                    <a:pt x="1368854" y="628857"/>
                    <a:pt x="1364133" y="628541"/>
                  </a:cubicBezTo>
                  <a:cubicBezTo>
                    <a:pt x="1354689" y="627907"/>
                    <a:pt x="1335462" y="627905"/>
                    <a:pt x="1297056" y="627905"/>
                  </a:cubicBezTo>
                  <a:close/>
                  <a:moveTo>
                    <a:pt x="754375" y="641370"/>
                  </a:moveTo>
                  <a:cubicBezTo>
                    <a:pt x="756443" y="641364"/>
                    <a:pt x="758563" y="641518"/>
                    <a:pt x="760737" y="641834"/>
                  </a:cubicBezTo>
                  <a:cubicBezTo>
                    <a:pt x="777173" y="644226"/>
                    <a:pt x="790038" y="654959"/>
                    <a:pt x="798391" y="672117"/>
                  </a:cubicBezTo>
                  <a:cubicBezTo>
                    <a:pt x="806743" y="689275"/>
                    <a:pt x="810674" y="712865"/>
                    <a:pt x="809482" y="741292"/>
                  </a:cubicBezTo>
                  <a:cubicBezTo>
                    <a:pt x="808740" y="758977"/>
                    <a:pt x="806300" y="773087"/>
                    <a:pt x="802027" y="783845"/>
                  </a:cubicBezTo>
                  <a:cubicBezTo>
                    <a:pt x="797754" y="794603"/>
                    <a:pt x="791611" y="802032"/>
                    <a:pt x="783529" y="806155"/>
                  </a:cubicBezTo>
                  <a:cubicBezTo>
                    <a:pt x="778520" y="808710"/>
                    <a:pt x="771476" y="809959"/>
                    <a:pt x="764315" y="810005"/>
                  </a:cubicBezTo>
                  <a:cubicBezTo>
                    <a:pt x="757154" y="810052"/>
                    <a:pt x="749887" y="808888"/>
                    <a:pt x="744452" y="806419"/>
                  </a:cubicBezTo>
                  <a:cubicBezTo>
                    <a:pt x="724028" y="797143"/>
                    <a:pt x="710853" y="769083"/>
                    <a:pt x="708504" y="731093"/>
                  </a:cubicBezTo>
                  <a:cubicBezTo>
                    <a:pt x="706714" y="702156"/>
                    <a:pt x="710977" y="678683"/>
                    <a:pt x="720092" y="662957"/>
                  </a:cubicBezTo>
                  <a:cubicBezTo>
                    <a:pt x="728068" y="649197"/>
                    <a:pt x="739895" y="641407"/>
                    <a:pt x="754375" y="641370"/>
                  </a:cubicBezTo>
                  <a:close/>
                  <a:moveTo>
                    <a:pt x="199930" y="769034"/>
                  </a:moveTo>
                  <a:cubicBezTo>
                    <a:pt x="199997" y="773408"/>
                    <a:pt x="199967" y="781985"/>
                    <a:pt x="200065" y="785311"/>
                  </a:cubicBezTo>
                  <a:cubicBezTo>
                    <a:pt x="200246" y="791491"/>
                    <a:pt x="200482" y="795961"/>
                    <a:pt x="200783" y="799052"/>
                  </a:cubicBezTo>
                  <a:cubicBezTo>
                    <a:pt x="200794" y="799162"/>
                    <a:pt x="200808" y="799206"/>
                    <a:pt x="200819" y="799313"/>
                  </a:cubicBezTo>
                  <a:cubicBezTo>
                    <a:pt x="200204" y="797255"/>
                    <a:pt x="200243" y="777342"/>
                    <a:pt x="199930" y="769034"/>
                  </a:cubicBezTo>
                  <a:close/>
                  <a:moveTo>
                    <a:pt x="701928" y="817794"/>
                  </a:moveTo>
                  <a:cubicBezTo>
                    <a:pt x="701974" y="817820"/>
                    <a:pt x="702066" y="817387"/>
                    <a:pt x="702112" y="817413"/>
                  </a:cubicBezTo>
                  <a:cubicBezTo>
                    <a:pt x="702066" y="817387"/>
                    <a:pt x="701981" y="817802"/>
                    <a:pt x="701928" y="817794"/>
                  </a:cubicBezTo>
                  <a:close/>
                  <a:moveTo>
                    <a:pt x="1121736" y="873496"/>
                  </a:moveTo>
                  <a:cubicBezTo>
                    <a:pt x="1121671" y="873542"/>
                    <a:pt x="1121585" y="873607"/>
                    <a:pt x="1121504" y="873685"/>
                  </a:cubicBezTo>
                  <a:cubicBezTo>
                    <a:pt x="1121276" y="873901"/>
                    <a:pt x="1120964" y="874225"/>
                    <a:pt x="1120589" y="874636"/>
                  </a:cubicBezTo>
                  <a:cubicBezTo>
                    <a:pt x="1119839" y="875457"/>
                    <a:pt x="1118837" y="876627"/>
                    <a:pt x="1117667" y="878047"/>
                  </a:cubicBezTo>
                  <a:cubicBezTo>
                    <a:pt x="1115329" y="880888"/>
                    <a:pt x="1112311" y="884736"/>
                    <a:pt x="1109189" y="888892"/>
                  </a:cubicBezTo>
                  <a:cubicBezTo>
                    <a:pt x="1102880" y="897291"/>
                    <a:pt x="1091663" y="909824"/>
                    <a:pt x="1084133" y="916884"/>
                  </a:cubicBezTo>
                  <a:cubicBezTo>
                    <a:pt x="1080407" y="920377"/>
                    <a:pt x="1076867" y="923808"/>
                    <a:pt x="1074170" y="926513"/>
                  </a:cubicBezTo>
                  <a:cubicBezTo>
                    <a:pt x="1072822" y="927866"/>
                    <a:pt x="1071682" y="929040"/>
                    <a:pt x="1070842" y="929943"/>
                  </a:cubicBezTo>
                  <a:cubicBezTo>
                    <a:pt x="1070002" y="930846"/>
                    <a:pt x="1069419" y="931565"/>
                    <a:pt x="1069358" y="931667"/>
                  </a:cubicBezTo>
                  <a:cubicBezTo>
                    <a:pt x="1069215" y="931904"/>
                    <a:pt x="1069170" y="932603"/>
                    <a:pt x="1069550" y="933543"/>
                  </a:cubicBezTo>
                  <a:cubicBezTo>
                    <a:pt x="1069931" y="934483"/>
                    <a:pt x="1070671" y="935597"/>
                    <a:pt x="1071673" y="936599"/>
                  </a:cubicBezTo>
                  <a:cubicBezTo>
                    <a:pt x="1073738" y="938664"/>
                    <a:pt x="1074763" y="939447"/>
                    <a:pt x="1078043" y="939165"/>
                  </a:cubicBezTo>
                  <a:cubicBezTo>
                    <a:pt x="1081322" y="938883"/>
                    <a:pt x="1086785" y="937284"/>
                    <a:pt x="1096792" y="934127"/>
                  </a:cubicBezTo>
                  <a:cubicBezTo>
                    <a:pt x="1117724" y="927523"/>
                    <a:pt x="1135973" y="917026"/>
                    <a:pt x="1151725" y="902527"/>
                  </a:cubicBezTo>
                  <a:cubicBezTo>
                    <a:pt x="1153868" y="900554"/>
                    <a:pt x="1155819" y="898504"/>
                    <a:pt x="1157216" y="896822"/>
                  </a:cubicBezTo>
                  <a:cubicBezTo>
                    <a:pt x="1157914" y="895980"/>
                    <a:pt x="1158475" y="895231"/>
                    <a:pt x="1158842" y="894648"/>
                  </a:cubicBezTo>
                  <a:cubicBezTo>
                    <a:pt x="1159064" y="894295"/>
                    <a:pt x="1159192" y="893969"/>
                    <a:pt x="1159259" y="893798"/>
                  </a:cubicBezTo>
                  <a:cubicBezTo>
                    <a:pt x="1159237" y="893764"/>
                    <a:pt x="1159209" y="893728"/>
                    <a:pt x="1159172" y="893690"/>
                  </a:cubicBezTo>
                  <a:cubicBezTo>
                    <a:pt x="1158961" y="893470"/>
                    <a:pt x="1158596" y="893154"/>
                    <a:pt x="1158119" y="892786"/>
                  </a:cubicBezTo>
                  <a:cubicBezTo>
                    <a:pt x="1157166" y="892049"/>
                    <a:pt x="1155758" y="891094"/>
                    <a:pt x="1154055" y="890017"/>
                  </a:cubicBezTo>
                  <a:cubicBezTo>
                    <a:pt x="1150647" y="887863"/>
                    <a:pt x="1146050" y="885210"/>
                    <a:pt x="1141374" y="882667"/>
                  </a:cubicBezTo>
                  <a:cubicBezTo>
                    <a:pt x="1136697" y="880125"/>
                    <a:pt x="1131938" y="877690"/>
                    <a:pt x="1128203" y="875960"/>
                  </a:cubicBezTo>
                  <a:cubicBezTo>
                    <a:pt x="1126336" y="875096"/>
                    <a:pt x="1124721" y="874406"/>
                    <a:pt x="1123525" y="873975"/>
                  </a:cubicBezTo>
                  <a:cubicBezTo>
                    <a:pt x="1122927" y="873760"/>
                    <a:pt x="1122432" y="873608"/>
                    <a:pt x="1122088" y="873532"/>
                  </a:cubicBezTo>
                  <a:cubicBezTo>
                    <a:pt x="1121943" y="873500"/>
                    <a:pt x="1121815" y="873496"/>
                    <a:pt x="1121736" y="873496"/>
                  </a:cubicBezTo>
                  <a:close/>
                  <a:moveTo>
                    <a:pt x="626761" y="947523"/>
                  </a:moveTo>
                  <a:cubicBezTo>
                    <a:pt x="626136" y="947563"/>
                    <a:pt x="624180" y="947754"/>
                    <a:pt x="621571" y="948060"/>
                  </a:cubicBezTo>
                  <a:cubicBezTo>
                    <a:pt x="618625" y="948405"/>
                    <a:pt x="614707" y="948893"/>
                    <a:pt x="610302" y="949461"/>
                  </a:cubicBezTo>
                  <a:cubicBezTo>
                    <a:pt x="601492" y="950597"/>
                    <a:pt x="590728" y="952052"/>
                    <a:pt x="581845" y="953337"/>
                  </a:cubicBezTo>
                  <a:cubicBezTo>
                    <a:pt x="574558" y="954391"/>
                    <a:pt x="570878" y="955032"/>
                    <a:pt x="569585" y="955834"/>
                  </a:cubicBezTo>
                  <a:cubicBezTo>
                    <a:pt x="568939" y="956235"/>
                    <a:pt x="568811" y="956496"/>
                    <a:pt x="568754" y="957206"/>
                  </a:cubicBezTo>
                  <a:cubicBezTo>
                    <a:pt x="568698" y="957916"/>
                    <a:pt x="568877" y="959051"/>
                    <a:pt x="569153" y="960614"/>
                  </a:cubicBezTo>
                  <a:cubicBezTo>
                    <a:pt x="569760" y="964052"/>
                    <a:pt x="570763" y="969760"/>
                    <a:pt x="571382" y="973302"/>
                  </a:cubicBezTo>
                  <a:cubicBezTo>
                    <a:pt x="571997" y="976826"/>
                    <a:pt x="571085" y="981843"/>
                    <a:pt x="566308" y="995956"/>
                  </a:cubicBezTo>
                  <a:cubicBezTo>
                    <a:pt x="561531" y="1010069"/>
                    <a:pt x="552832" y="1033334"/>
                    <a:pt x="537665" y="1073275"/>
                  </a:cubicBezTo>
                  <a:cubicBezTo>
                    <a:pt x="533205" y="1085022"/>
                    <a:pt x="523728" y="1110320"/>
                    <a:pt x="516608" y="1129485"/>
                  </a:cubicBezTo>
                  <a:cubicBezTo>
                    <a:pt x="508371" y="1151660"/>
                    <a:pt x="503316" y="1164396"/>
                    <a:pt x="498767" y="1172318"/>
                  </a:cubicBezTo>
                  <a:cubicBezTo>
                    <a:pt x="494217" y="1180241"/>
                    <a:pt x="490035" y="1183367"/>
                    <a:pt x="483999" y="1185917"/>
                  </a:cubicBezTo>
                  <a:cubicBezTo>
                    <a:pt x="479771" y="1187703"/>
                    <a:pt x="477614" y="1188784"/>
                    <a:pt x="476632" y="1189931"/>
                  </a:cubicBezTo>
                  <a:cubicBezTo>
                    <a:pt x="476140" y="1190505"/>
                    <a:pt x="475876" y="1191099"/>
                    <a:pt x="475710" y="1191996"/>
                  </a:cubicBezTo>
                  <a:cubicBezTo>
                    <a:pt x="475542" y="1192893"/>
                    <a:pt x="475503" y="1194078"/>
                    <a:pt x="475503" y="1195644"/>
                  </a:cubicBezTo>
                  <a:cubicBezTo>
                    <a:pt x="475503" y="1197453"/>
                    <a:pt x="475648" y="1199250"/>
                    <a:pt x="475873" y="1200648"/>
                  </a:cubicBezTo>
                  <a:cubicBezTo>
                    <a:pt x="475986" y="1201347"/>
                    <a:pt x="476119" y="1201948"/>
                    <a:pt x="476254" y="1202383"/>
                  </a:cubicBezTo>
                  <a:cubicBezTo>
                    <a:pt x="476367" y="1202748"/>
                    <a:pt x="476468" y="1202892"/>
                    <a:pt x="476483" y="1202931"/>
                  </a:cubicBezTo>
                  <a:cubicBezTo>
                    <a:pt x="476620" y="1202961"/>
                    <a:pt x="476817" y="1202994"/>
                    <a:pt x="477093" y="1203029"/>
                  </a:cubicBezTo>
                  <a:cubicBezTo>
                    <a:pt x="477696" y="1203106"/>
                    <a:pt x="478583" y="1203182"/>
                    <a:pt x="479702" y="1203254"/>
                  </a:cubicBezTo>
                  <a:cubicBezTo>
                    <a:pt x="481940" y="1203398"/>
                    <a:pt x="485116" y="1203524"/>
                    <a:pt x="488982" y="1203624"/>
                  </a:cubicBezTo>
                  <a:cubicBezTo>
                    <a:pt x="496715" y="1203825"/>
                    <a:pt x="507216" y="1203926"/>
                    <a:pt x="518604" y="1203875"/>
                  </a:cubicBezTo>
                  <a:cubicBezTo>
                    <a:pt x="539326" y="1203782"/>
                    <a:pt x="549737" y="1203707"/>
                    <a:pt x="554690" y="1202724"/>
                  </a:cubicBezTo>
                  <a:cubicBezTo>
                    <a:pt x="557167" y="1202233"/>
                    <a:pt x="558124" y="1201596"/>
                    <a:pt x="558596" y="1200772"/>
                  </a:cubicBezTo>
                  <a:cubicBezTo>
                    <a:pt x="559410" y="1199348"/>
                    <a:pt x="559089" y="1194440"/>
                    <a:pt x="558737" y="1191949"/>
                  </a:cubicBezTo>
                  <a:cubicBezTo>
                    <a:pt x="558244" y="1190272"/>
                    <a:pt x="556751" y="1189104"/>
                    <a:pt x="556244" y="1188737"/>
                  </a:cubicBezTo>
                  <a:cubicBezTo>
                    <a:pt x="556244" y="1188737"/>
                    <a:pt x="554107" y="1187490"/>
                    <a:pt x="550881" y="1187224"/>
                  </a:cubicBezTo>
                  <a:cubicBezTo>
                    <a:pt x="547670" y="1186958"/>
                    <a:pt x="544273" y="1184913"/>
                    <a:pt x="541568" y="1181907"/>
                  </a:cubicBezTo>
                  <a:cubicBezTo>
                    <a:pt x="538863" y="1178901"/>
                    <a:pt x="536825" y="1175140"/>
                    <a:pt x="536825" y="1171705"/>
                  </a:cubicBezTo>
                  <a:cubicBezTo>
                    <a:pt x="536825" y="1170033"/>
                    <a:pt x="537491" y="1167136"/>
                    <a:pt x="538512" y="1163372"/>
                  </a:cubicBezTo>
                  <a:cubicBezTo>
                    <a:pt x="539533" y="1159608"/>
                    <a:pt x="540927" y="1155083"/>
                    <a:pt x="542421" y="1150597"/>
                  </a:cubicBezTo>
                  <a:cubicBezTo>
                    <a:pt x="543915" y="1146110"/>
                    <a:pt x="545510" y="1141664"/>
                    <a:pt x="546943" y="1138057"/>
                  </a:cubicBezTo>
                  <a:cubicBezTo>
                    <a:pt x="548376" y="1134451"/>
                    <a:pt x="549560" y="1131763"/>
                    <a:pt x="550561" y="1130450"/>
                  </a:cubicBezTo>
                  <a:cubicBezTo>
                    <a:pt x="551225" y="1129581"/>
                    <a:pt x="552267" y="1129322"/>
                    <a:pt x="553915" y="1129010"/>
                  </a:cubicBezTo>
                  <a:cubicBezTo>
                    <a:pt x="555563" y="1128697"/>
                    <a:pt x="557860" y="1128460"/>
                    <a:pt x="560981" y="1128277"/>
                  </a:cubicBezTo>
                  <a:cubicBezTo>
                    <a:pt x="567225" y="1127909"/>
                    <a:pt x="576762" y="1127761"/>
                    <a:pt x="590745" y="1127761"/>
                  </a:cubicBezTo>
                  <a:cubicBezTo>
                    <a:pt x="609581" y="1127761"/>
                    <a:pt x="619040" y="1127680"/>
                    <a:pt x="625071" y="1130559"/>
                  </a:cubicBezTo>
                  <a:cubicBezTo>
                    <a:pt x="628086" y="1131999"/>
                    <a:pt x="630158" y="1134226"/>
                    <a:pt x="631887" y="1137379"/>
                  </a:cubicBezTo>
                  <a:cubicBezTo>
                    <a:pt x="633615" y="1140532"/>
                    <a:pt x="635057" y="1144620"/>
                    <a:pt x="636979" y="1150034"/>
                  </a:cubicBezTo>
                  <a:cubicBezTo>
                    <a:pt x="641955" y="1164057"/>
                    <a:pt x="644444" y="1171662"/>
                    <a:pt x="643047" y="1177123"/>
                  </a:cubicBezTo>
                  <a:cubicBezTo>
                    <a:pt x="642348" y="1179854"/>
                    <a:pt x="640595" y="1181923"/>
                    <a:pt x="637908" y="1183681"/>
                  </a:cubicBezTo>
                  <a:cubicBezTo>
                    <a:pt x="635221" y="1185440"/>
                    <a:pt x="631580" y="1186966"/>
                    <a:pt x="626817" y="1188813"/>
                  </a:cubicBezTo>
                  <a:cubicBezTo>
                    <a:pt x="624674" y="1189644"/>
                    <a:pt x="623673" y="1190270"/>
                    <a:pt x="623093" y="1191346"/>
                  </a:cubicBezTo>
                  <a:cubicBezTo>
                    <a:pt x="622513" y="1192423"/>
                    <a:pt x="622302" y="1194233"/>
                    <a:pt x="622302" y="1197429"/>
                  </a:cubicBezTo>
                  <a:cubicBezTo>
                    <a:pt x="622302" y="1198410"/>
                    <a:pt x="622829" y="1201260"/>
                    <a:pt x="624436" y="1201973"/>
                  </a:cubicBezTo>
                  <a:cubicBezTo>
                    <a:pt x="625385" y="1202377"/>
                    <a:pt x="626677" y="1202749"/>
                    <a:pt x="628856" y="1203007"/>
                  </a:cubicBezTo>
                  <a:cubicBezTo>
                    <a:pt x="636077" y="1203865"/>
                    <a:pt x="650865" y="1203754"/>
                    <a:pt x="680363" y="1203508"/>
                  </a:cubicBezTo>
                  <a:cubicBezTo>
                    <a:pt x="709862" y="1203263"/>
                    <a:pt x="724647" y="1203127"/>
                    <a:pt x="731936" y="1202107"/>
                  </a:cubicBezTo>
                  <a:cubicBezTo>
                    <a:pt x="733644" y="1201929"/>
                    <a:pt x="735193" y="1201268"/>
                    <a:pt x="736803" y="1200736"/>
                  </a:cubicBezTo>
                  <a:cubicBezTo>
                    <a:pt x="737233" y="1200502"/>
                    <a:pt x="737760" y="1200278"/>
                    <a:pt x="737989" y="1200024"/>
                  </a:cubicBezTo>
                  <a:cubicBezTo>
                    <a:pt x="738740" y="1199192"/>
                    <a:pt x="738860" y="1197997"/>
                    <a:pt x="739002" y="1196036"/>
                  </a:cubicBezTo>
                  <a:cubicBezTo>
                    <a:pt x="739143" y="1194075"/>
                    <a:pt x="739247" y="1192618"/>
                    <a:pt x="739202" y="1191575"/>
                  </a:cubicBezTo>
                  <a:cubicBezTo>
                    <a:pt x="739155" y="1190533"/>
                    <a:pt x="738982" y="1189963"/>
                    <a:pt x="738657" y="1189547"/>
                  </a:cubicBezTo>
                  <a:cubicBezTo>
                    <a:pt x="738332" y="1189130"/>
                    <a:pt x="737754" y="1188761"/>
                    <a:pt x="736668" y="1188371"/>
                  </a:cubicBezTo>
                  <a:cubicBezTo>
                    <a:pt x="735583" y="1187981"/>
                    <a:pt x="734036" y="1187587"/>
                    <a:pt x="731957" y="1187064"/>
                  </a:cubicBezTo>
                  <a:cubicBezTo>
                    <a:pt x="728277" y="1186137"/>
                    <a:pt x="725425" y="1185547"/>
                    <a:pt x="722721" y="1183649"/>
                  </a:cubicBezTo>
                  <a:cubicBezTo>
                    <a:pt x="720016" y="1181751"/>
                    <a:pt x="717589" y="1178633"/>
                    <a:pt x="714588" y="1172841"/>
                  </a:cubicBezTo>
                  <a:cubicBezTo>
                    <a:pt x="708585" y="1161257"/>
                    <a:pt x="700160" y="1138780"/>
                    <a:pt x="682751" y="1092782"/>
                  </a:cubicBezTo>
                  <a:cubicBezTo>
                    <a:pt x="671149" y="1062124"/>
                    <a:pt x="655027" y="1019897"/>
                    <a:pt x="646927" y="998950"/>
                  </a:cubicBezTo>
                  <a:cubicBezTo>
                    <a:pt x="638823" y="977994"/>
                    <a:pt x="631200" y="957817"/>
                    <a:pt x="629902" y="953842"/>
                  </a:cubicBezTo>
                  <a:cubicBezTo>
                    <a:pt x="629292" y="951975"/>
                    <a:pt x="628561" y="950275"/>
                    <a:pt x="627902" y="949084"/>
                  </a:cubicBezTo>
                  <a:cubicBezTo>
                    <a:pt x="627572" y="948488"/>
                    <a:pt x="627257" y="948016"/>
                    <a:pt x="627020" y="947741"/>
                  </a:cubicBezTo>
                  <a:cubicBezTo>
                    <a:pt x="626899" y="947600"/>
                    <a:pt x="626788" y="947544"/>
                    <a:pt x="626755" y="947523"/>
                  </a:cubicBezTo>
                  <a:close/>
                  <a:moveTo>
                    <a:pt x="362889" y="948049"/>
                  </a:moveTo>
                  <a:cubicBezTo>
                    <a:pt x="357853" y="947875"/>
                    <a:pt x="352938" y="947890"/>
                    <a:pt x="348263" y="948122"/>
                  </a:cubicBezTo>
                  <a:cubicBezTo>
                    <a:pt x="307796" y="950127"/>
                    <a:pt x="280543" y="961698"/>
                    <a:pt x="254021" y="988109"/>
                  </a:cubicBezTo>
                  <a:cubicBezTo>
                    <a:pt x="236006" y="1006049"/>
                    <a:pt x="227114" y="1021586"/>
                    <a:pt x="220751" y="1046233"/>
                  </a:cubicBezTo>
                  <a:cubicBezTo>
                    <a:pt x="215964" y="1064776"/>
                    <a:pt x="215511" y="1095882"/>
                    <a:pt x="219757" y="1115110"/>
                  </a:cubicBezTo>
                  <a:cubicBezTo>
                    <a:pt x="230316" y="1162928"/>
                    <a:pt x="267835" y="1197150"/>
                    <a:pt x="320201" y="1206626"/>
                  </a:cubicBezTo>
                  <a:cubicBezTo>
                    <a:pt x="350543" y="1212116"/>
                    <a:pt x="392160" y="1208856"/>
                    <a:pt x="424772" y="1198409"/>
                  </a:cubicBezTo>
                  <a:cubicBezTo>
                    <a:pt x="430957" y="1196428"/>
                    <a:pt x="435617" y="1194682"/>
                    <a:pt x="438912" y="1193103"/>
                  </a:cubicBezTo>
                  <a:cubicBezTo>
                    <a:pt x="442207" y="1191525"/>
                    <a:pt x="444108" y="1190077"/>
                    <a:pt x="444814" y="1188958"/>
                  </a:cubicBezTo>
                  <a:cubicBezTo>
                    <a:pt x="445374" y="1188070"/>
                    <a:pt x="446355" y="1185505"/>
                    <a:pt x="447387" y="1182106"/>
                  </a:cubicBezTo>
                  <a:cubicBezTo>
                    <a:pt x="448418" y="1178708"/>
                    <a:pt x="449560" y="1174412"/>
                    <a:pt x="450675" y="1169767"/>
                  </a:cubicBezTo>
                  <a:cubicBezTo>
                    <a:pt x="452905" y="1160476"/>
                    <a:pt x="455033" y="1149778"/>
                    <a:pt x="456024" y="1142050"/>
                  </a:cubicBezTo>
                  <a:cubicBezTo>
                    <a:pt x="456374" y="1139324"/>
                    <a:pt x="456646" y="1137310"/>
                    <a:pt x="456645" y="1135887"/>
                  </a:cubicBezTo>
                  <a:cubicBezTo>
                    <a:pt x="456644" y="1134464"/>
                    <a:pt x="456416" y="1133745"/>
                    <a:pt x="455868" y="1133198"/>
                  </a:cubicBezTo>
                  <a:cubicBezTo>
                    <a:pt x="455321" y="1132651"/>
                    <a:pt x="454244" y="1132181"/>
                    <a:pt x="452359" y="1131783"/>
                  </a:cubicBezTo>
                  <a:cubicBezTo>
                    <a:pt x="450474" y="1131384"/>
                    <a:pt x="447836" y="1131046"/>
                    <a:pt x="444284" y="1130570"/>
                  </a:cubicBezTo>
                  <a:cubicBezTo>
                    <a:pt x="442084" y="1130276"/>
                    <a:pt x="440451" y="1130062"/>
                    <a:pt x="439239" y="1130059"/>
                  </a:cubicBezTo>
                  <a:cubicBezTo>
                    <a:pt x="438027" y="1130055"/>
                    <a:pt x="437282" y="1130232"/>
                    <a:pt x="436611" y="1130679"/>
                  </a:cubicBezTo>
                  <a:cubicBezTo>
                    <a:pt x="435269" y="1131574"/>
                    <a:pt x="434008" y="1134019"/>
                    <a:pt x="431570" y="1139168"/>
                  </a:cubicBezTo>
                  <a:cubicBezTo>
                    <a:pt x="424662" y="1153758"/>
                    <a:pt x="414234" y="1164855"/>
                    <a:pt x="400355" y="1172380"/>
                  </a:cubicBezTo>
                  <a:cubicBezTo>
                    <a:pt x="394672" y="1175461"/>
                    <a:pt x="391447" y="1177119"/>
                    <a:pt x="387151" y="1177969"/>
                  </a:cubicBezTo>
                  <a:cubicBezTo>
                    <a:pt x="382856" y="1178819"/>
                    <a:pt x="377607" y="1178862"/>
                    <a:pt x="367727" y="1178862"/>
                  </a:cubicBezTo>
                  <a:cubicBezTo>
                    <a:pt x="349346" y="1178862"/>
                    <a:pt x="345842" y="1178281"/>
                    <a:pt x="336098" y="1173716"/>
                  </a:cubicBezTo>
                  <a:cubicBezTo>
                    <a:pt x="315717" y="1164166"/>
                    <a:pt x="299537" y="1142925"/>
                    <a:pt x="292379" y="1116536"/>
                  </a:cubicBezTo>
                  <a:cubicBezTo>
                    <a:pt x="288345" y="1101660"/>
                    <a:pt x="286870" y="1069562"/>
                    <a:pt x="289440" y="1053107"/>
                  </a:cubicBezTo>
                  <a:cubicBezTo>
                    <a:pt x="295988" y="1011171"/>
                    <a:pt x="314255" y="983313"/>
                    <a:pt x="341212" y="974815"/>
                  </a:cubicBezTo>
                  <a:cubicBezTo>
                    <a:pt x="360765" y="968652"/>
                    <a:pt x="378979" y="972300"/>
                    <a:pt x="399110" y="986317"/>
                  </a:cubicBezTo>
                  <a:cubicBezTo>
                    <a:pt x="411313" y="994814"/>
                    <a:pt x="420249" y="1007510"/>
                    <a:pt x="425092" y="1023165"/>
                  </a:cubicBezTo>
                  <a:cubicBezTo>
                    <a:pt x="426064" y="1026307"/>
                    <a:pt x="426778" y="1028635"/>
                    <a:pt x="427538" y="1030235"/>
                  </a:cubicBezTo>
                  <a:cubicBezTo>
                    <a:pt x="428298" y="1031834"/>
                    <a:pt x="429021" y="1032656"/>
                    <a:pt x="430151" y="1033135"/>
                  </a:cubicBezTo>
                  <a:cubicBezTo>
                    <a:pt x="432411" y="1034091"/>
                    <a:pt x="436962" y="1033445"/>
                    <a:pt x="446269" y="1031926"/>
                  </a:cubicBezTo>
                  <a:cubicBezTo>
                    <a:pt x="447824" y="1031672"/>
                    <a:pt x="448944" y="1031468"/>
                    <a:pt x="449619" y="1031168"/>
                  </a:cubicBezTo>
                  <a:cubicBezTo>
                    <a:pt x="450294" y="1030868"/>
                    <a:pt x="450571" y="1030595"/>
                    <a:pt x="450824" y="1029778"/>
                  </a:cubicBezTo>
                  <a:cubicBezTo>
                    <a:pt x="451328" y="1028143"/>
                    <a:pt x="451107" y="1024296"/>
                    <a:pt x="450501" y="1016690"/>
                  </a:cubicBezTo>
                  <a:cubicBezTo>
                    <a:pt x="449520" y="1004391"/>
                    <a:pt x="448373" y="993829"/>
                    <a:pt x="447165" y="985718"/>
                  </a:cubicBezTo>
                  <a:cubicBezTo>
                    <a:pt x="445957" y="977607"/>
                    <a:pt x="444634" y="971875"/>
                    <a:pt x="443522" y="969553"/>
                  </a:cubicBezTo>
                  <a:cubicBezTo>
                    <a:pt x="442332" y="967071"/>
                    <a:pt x="438143" y="964074"/>
                    <a:pt x="431886" y="961354"/>
                  </a:cubicBezTo>
                  <a:cubicBezTo>
                    <a:pt x="425629" y="958634"/>
                    <a:pt x="417358" y="956094"/>
                    <a:pt x="408085" y="953976"/>
                  </a:cubicBezTo>
                  <a:cubicBezTo>
                    <a:pt x="394175" y="950799"/>
                    <a:pt x="377997" y="948572"/>
                    <a:pt x="362889" y="948049"/>
                  </a:cubicBezTo>
                  <a:close/>
                  <a:moveTo>
                    <a:pt x="862096" y="953090"/>
                  </a:moveTo>
                  <a:cubicBezTo>
                    <a:pt x="835833" y="953090"/>
                    <a:pt x="823334" y="953267"/>
                    <a:pt x="808720" y="953421"/>
                  </a:cubicBezTo>
                  <a:cubicBezTo>
                    <a:pt x="797740" y="953746"/>
                    <a:pt x="769305" y="953676"/>
                    <a:pt x="768249" y="954379"/>
                  </a:cubicBezTo>
                  <a:cubicBezTo>
                    <a:pt x="767115" y="954503"/>
                    <a:pt x="766043" y="954633"/>
                    <a:pt x="765473" y="954767"/>
                  </a:cubicBezTo>
                  <a:cubicBezTo>
                    <a:pt x="765146" y="954844"/>
                    <a:pt x="764943" y="954916"/>
                    <a:pt x="764820" y="954970"/>
                  </a:cubicBezTo>
                  <a:cubicBezTo>
                    <a:pt x="764684" y="955404"/>
                    <a:pt x="764528" y="956472"/>
                    <a:pt x="764522" y="957801"/>
                  </a:cubicBezTo>
                  <a:cubicBezTo>
                    <a:pt x="764522" y="959204"/>
                    <a:pt x="764624" y="960853"/>
                    <a:pt x="764849" y="962367"/>
                  </a:cubicBezTo>
                  <a:cubicBezTo>
                    <a:pt x="765201" y="964743"/>
                    <a:pt x="765620" y="965946"/>
                    <a:pt x="766642" y="966864"/>
                  </a:cubicBezTo>
                  <a:cubicBezTo>
                    <a:pt x="767663" y="967781"/>
                    <a:pt x="769520" y="968508"/>
                    <a:pt x="772844" y="969397"/>
                  </a:cubicBezTo>
                  <a:cubicBezTo>
                    <a:pt x="776222" y="970300"/>
                    <a:pt x="778958" y="970773"/>
                    <a:pt x="781079" y="972855"/>
                  </a:cubicBezTo>
                  <a:cubicBezTo>
                    <a:pt x="783200" y="974938"/>
                    <a:pt x="784444" y="978392"/>
                    <a:pt x="785253" y="984890"/>
                  </a:cubicBezTo>
                  <a:cubicBezTo>
                    <a:pt x="786870" y="997886"/>
                    <a:pt x="786752" y="1023479"/>
                    <a:pt x="786752" y="1076476"/>
                  </a:cubicBezTo>
                  <a:cubicBezTo>
                    <a:pt x="786752" y="1113610"/>
                    <a:pt x="786620" y="1137429"/>
                    <a:pt x="786243" y="1152560"/>
                  </a:cubicBezTo>
                  <a:cubicBezTo>
                    <a:pt x="786055" y="1160126"/>
                    <a:pt x="785809" y="1165515"/>
                    <a:pt x="785481" y="1169331"/>
                  </a:cubicBezTo>
                  <a:cubicBezTo>
                    <a:pt x="785154" y="1173147"/>
                    <a:pt x="784778" y="1175360"/>
                    <a:pt x="784197" y="1176739"/>
                  </a:cubicBezTo>
                  <a:cubicBezTo>
                    <a:pt x="783033" y="1179495"/>
                    <a:pt x="781636" y="1181513"/>
                    <a:pt x="779195" y="1183170"/>
                  </a:cubicBezTo>
                  <a:cubicBezTo>
                    <a:pt x="776755" y="1184826"/>
                    <a:pt x="773340" y="1186154"/>
                    <a:pt x="767988" y="1187873"/>
                  </a:cubicBezTo>
                  <a:cubicBezTo>
                    <a:pt x="766977" y="1188198"/>
                    <a:pt x="766470" y="1188654"/>
                    <a:pt x="766032" y="1189928"/>
                  </a:cubicBezTo>
                  <a:cubicBezTo>
                    <a:pt x="765594" y="1191202"/>
                    <a:pt x="765382" y="1193304"/>
                    <a:pt x="765382" y="1196457"/>
                  </a:cubicBezTo>
                  <a:cubicBezTo>
                    <a:pt x="765382" y="1198108"/>
                    <a:pt x="765617" y="1198973"/>
                    <a:pt x="765970" y="1199817"/>
                  </a:cubicBezTo>
                  <a:cubicBezTo>
                    <a:pt x="766953" y="1201731"/>
                    <a:pt x="770515" y="1202665"/>
                    <a:pt x="772245" y="1202902"/>
                  </a:cubicBezTo>
                  <a:cubicBezTo>
                    <a:pt x="779745" y="1203933"/>
                    <a:pt x="795113" y="1203948"/>
                    <a:pt x="825774" y="1203948"/>
                  </a:cubicBezTo>
                  <a:cubicBezTo>
                    <a:pt x="856434" y="1203948"/>
                    <a:pt x="871803" y="1203933"/>
                    <a:pt x="879306" y="1202920"/>
                  </a:cubicBezTo>
                  <a:cubicBezTo>
                    <a:pt x="883057" y="1202414"/>
                    <a:pt x="884717" y="1201647"/>
                    <a:pt x="885418" y="1200797"/>
                  </a:cubicBezTo>
                  <a:cubicBezTo>
                    <a:pt x="886118" y="1199947"/>
                    <a:pt x="886165" y="1198673"/>
                    <a:pt x="886165" y="1196605"/>
                  </a:cubicBezTo>
                  <a:cubicBezTo>
                    <a:pt x="886165" y="1194538"/>
                    <a:pt x="886165" y="1193009"/>
                    <a:pt x="885994" y="1191945"/>
                  </a:cubicBezTo>
                  <a:cubicBezTo>
                    <a:pt x="885831" y="1190882"/>
                    <a:pt x="885576" y="1190355"/>
                    <a:pt x="885054" y="1189924"/>
                  </a:cubicBezTo>
                  <a:cubicBezTo>
                    <a:pt x="884011" y="1189061"/>
                    <a:pt x="881198" y="1188605"/>
                    <a:pt x="875408" y="1187950"/>
                  </a:cubicBezTo>
                  <a:cubicBezTo>
                    <a:pt x="866198" y="1186907"/>
                    <a:pt x="862310" y="1185410"/>
                    <a:pt x="858132" y="1181232"/>
                  </a:cubicBezTo>
                  <a:cubicBezTo>
                    <a:pt x="855561" y="1178660"/>
                    <a:pt x="854023" y="1176934"/>
                    <a:pt x="853367" y="1170910"/>
                  </a:cubicBezTo>
                  <a:cubicBezTo>
                    <a:pt x="852712" y="1164886"/>
                    <a:pt x="852717" y="1154375"/>
                    <a:pt x="852717" y="1133321"/>
                  </a:cubicBezTo>
                  <a:cubicBezTo>
                    <a:pt x="852717" y="1112267"/>
                    <a:pt x="852580" y="1101764"/>
                    <a:pt x="855599" y="1096117"/>
                  </a:cubicBezTo>
                  <a:cubicBezTo>
                    <a:pt x="857109" y="1093294"/>
                    <a:pt x="859551" y="1091823"/>
                    <a:pt x="862836" y="1091221"/>
                  </a:cubicBezTo>
                  <a:cubicBezTo>
                    <a:pt x="866121" y="1090620"/>
                    <a:pt x="870309" y="1090751"/>
                    <a:pt x="875854" y="1090906"/>
                  </a:cubicBezTo>
                  <a:cubicBezTo>
                    <a:pt x="886685" y="1091209"/>
                    <a:pt x="892268" y="1091381"/>
                    <a:pt x="896004" y="1092198"/>
                  </a:cubicBezTo>
                  <a:cubicBezTo>
                    <a:pt x="899740" y="1093015"/>
                    <a:pt x="901567" y="1094577"/>
                    <a:pt x="904366" y="1097261"/>
                  </a:cubicBezTo>
                  <a:cubicBezTo>
                    <a:pt x="909456" y="1102141"/>
                    <a:pt x="913115" y="1110667"/>
                    <a:pt x="916756" y="1125511"/>
                  </a:cubicBezTo>
                  <a:lnTo>
                    <a:pt x="916756" y="1125511"/>
                  </a:lnTo>
                  <a:lnTo>
                    <a:pt x="916756" y="1125511"/>
                  </a:lnTo>
                  <a:cubicBezTo>
                    <a:pt x="916786" y="1125528"/>
                    <a:pt x="916888" y="1125628"/>
                    <a:pt x="917119" y="1125711"/>
                  </a:cubicBezTo>
                  <a:cubicBezTo>
                    <a:pt x="917539" y="1125862"/>
                    <a:pt x="918230" y="1126010"/>
                    <a:pt x="919086" y="1126114"/>
                  </a:cubicBezTo>
                  <a:cubicBezTo>
                    <a:pt x="920799" y="1126321"/>
                    <a:pt x="923196" y="1126371"/>
                    <a:pt x="925841" y="1126186"/>
                  </a:cubicBezTo>
                  <a:cubicBezTo>
                    <a:pt x="929236" y="1125948"/>
                    <a:pt x="932540" y="1123756"/>
                    <a:pt x="933295" y="1120782"/>
                  </a:cubicBezTo>
                  <a:cubicBezTo>
                    <a:pt x="934379" y="1115359"/>
                    <a:pt x="934288" y="1104137"/>
                    <a:pt x="934039" y="1081796"/>
                  </a:cubicBezTo>
                  <a:cubicBezTo>
                    <a:pt x="933790" y="1059455"/>
                    <a:pt x="933635" y="1048235"/>
                    <a:pt x="932464" y="1042890"/>
                  </a:cubicBezTo>
                  <a:cubicBezTo>
                    <a:pt x="931879" y="1040218"/>
                    <a:pt x="931137" y="1039164"/>
                    <a:pt x="930123" y="1038626"/>
                  </a:cubicBezTo>
                  <a:cubicBezTo>
                    <a:pt x="929109" y="1038087"/>
                    <a:pt x="927503" y="1038034"/>
                    <a:pt x="925180" y="1038034"/>
                  </a:cubicBezTo>
                  <a:cubicBezTo>
                    <a:pt x="920625" y="1038035"/>
                    <a:pt x="918370" y="1038176"/>
                    <a:pt x="917460" y="1038731"/>
                  </a:cubicBezTo>
                  <a:cubicBezTo>
                    <a:pt x="917006" y="1039008"/>
                    <a:pt x="916749" y="1039358"/>
                    <a:pt x="916484" y="1040121"/>
                  </a:cubicBezTo>
                  <a:cubicBezTo>
                    <a:pt x="916220" y="1040884"/>
                    <a:pt x="916011" y="1042023"/>
                    <a:pt x="915755" y="1043565"/>
                  </a:cubicBezTo>
                  <a:cubicBezTo>
                    <a:pt x="914441" y="1051456"/>
                    <a:pt x="911716" y="1056644"/>
                    <a:pt x="906271" y="1061574"/>
                  </a:cubicBezTo>
                  <a:cubicBezTo>
                    <a:pt x="904403" y="1063265"/>
                    <a:pt x="902300" y="1064336"/>
                    <a:pt x="898225" y="1064967"/>
                  </a:cubicBezTo>
                  <a:cubicBezTo>
                    <a:pt x="894151" y="1065599"/>
                    <a:pt x="888015" y="1065879"/>
                    <a:pt x="877629" y="1066161"/>
                  </a:cubicBezTo>
                  <a:cubicBezTo>
                    <a:pt x="871638" y="1066324"/>
                    <a:pt x="867115" y="1066461"/>
                    <a:pt x="863584" y="1065831"/>
                  </a:cubicBezTo>
                  <a:cubicBezTo>
                    <a:pt x="860052" y="1065201"/>
                    <a:pt x="857446" y="1063672"/>
                    <a:pt x="855820" y="1060710"/>
                  </a:cubicBezTo>
                  <a:cubicBezTo>
                    <a:pt x="852570" y="1054787"/>
                    <a:pt x="852708" y="1043724"/>
                    <a:pt x="852707" y="1021564"/>
                  </a:cubicBezTo>
                  <a:cubicBezTo>
                    <a:pt x="852705" y="999405"/>
                    <a:pt x="852552" y="988320"/>
                    <a:pt x="856151" y="982375"/>
                  </a:cubicBezTo>
                  <a:cubicBezTo>
                    <a:pt x="857950" y="979403"/>
                    <a:pt x="860783" y="977899"/>
                    <a:pt x="864654" y="977261"/>
                  </a:cubicBezTo>
                  <a:cubicBezTo>
                    <a:pt x="868526" y="976625"/>
                    <a:pt x="873516" y="976742"/>
                    <a:pt x="880137" y="976884"/>
                  </a:cubicBezTo>
                  <a:cubicBezTo>
                    <a:pt x="887435" y="977040"/>
                    <a:pt x="894841" y="977386"/>
                    <a:pt x="900907" y="977817"/>
                  </a:cubicBezTo>
                  <a:cubicBezTo>
                    <a:pt x="906973" y="978248"/>
                    <a:pt x="911613" y="978735"/>
                    <a:pt x="913719" y="979287"/>
                  </a:cubicBezTo>
                  <a:cubicBezTo>
                    <a:pt x="927135" y="982804"/>
                    <a:pt x="936832" y="994529"/>
                    <a:pt x="941748" y="1012785"/>
                  </a:cubicBezTo>
                  <a:cubicBezTo>
                    <a:pt x="942279" y="1014757"/>
                    <a:pt x="942680" y="1016217"/>
                    <a:pt x="943101" y="1017231"/>
                  </a:cubicBezTo>
                  <a:cubicBezTo>
                    <a:pt x="943523" y="1018245"/>
                    <a:pt x="943919" y="1018771"/>
                    <a:pt x="944506" y="1019140"/>
                  </a:cubicBezTo>
                  <a:cubicBezTo>
                    <a:pt x="945681" y="1019879"/>
                    <a:pt x="948183" y="1019986"/>
                    <a:pt x="953391" y="1019986"/>
                  </a:cubicBezTo>
                  <a:cubicBezTo>
                    <a:pt x="955994" y="1019986"/>
                    <a:pt x="957884" y="1019950"/>
                    <a:pt x="959078" y="1019525"/>
                  </a:cubicBezTo>
                  <a:cubicBezTo>
                    <a:pt x="960271" y="1019099"/>
                    <a:pt x="960918" y="1018432"/>
                    <a:pt x="961437" y="1016549"/>
                  </a:cubicBezTo>
                  <a:cubicBezTo>
                    <a:pt x="962473" y="1012782"/>
                    <a:pt x="962201" y="1004482"/>
                    <a:pt x="961528" y="988012"/>
                  </a:cubicBezTo>
                  <a:cubicBezTo>
                    <a:pt x="961158" y="978959"/>
                    <a:pt x="960723" y="970565"/>
                    <a:pt x="960319" y="964345"/>
                  </a:cubicBezTo>
                  <a:cubicBezTo>
                    <a:pt x="960117" y="961235"/>
                    <a:pt x="959922" y="958668"/>
                    <a:pt x="959749" y="956839"/>
                  </a:cubicBezTo>
                  <a:cubicBezTo>
                    <a:pt x="959662" y="955925"/>
                    <a:pt x="959582" y="955196"/>
                    <a:pt x="959510" y="954687"/>
                  </a:cubicBezTo>
                  <a:cubicBezTo>
                    <a:pt x="959489" y="954547"/>
                    <a:pt x="959474" y="954472"/>
                    <a:pt x="959456" y="954368"/>
                  </a:cubicBezTo>
                  <a:cubicBezTo>
                    <a:pt x="959128" y="954326"/>
                    <a:pt x="958643" y="954278"/>
                    <a:pt x="957997" y="954234"/>
                  </a:cubicBezTo>
                  <a:cubicBezTo>
                    <a:pt x="956659" y="954142"/>
                    <a:pt x="954692" y="954054"/>
                    <a:pt x="952175" y="953969"/>
                  </a:cubicBezTo>
                  <a:cubicBezTo>
                    <a:pt x="947142" y="953797"/>
                    <a:pt x="939907" y="953641"/>
                    <a:pt x="931017" y="953511"/>
                  </a:cubicBezTo>
                  <a:cubicBezTo>
                    <a:pt x="913237" y="953251"/>
                    <a:pt x="888828" y="953090"/>
                    <a:pt x="862089" y="953090"/>
                  </a:cubicBezTo>
                  <a:close/>
                  <a:moveTo>
                    <a:pt x="1027614" y="953090"/>
                  </a:moveTo>
                  <a:cubicBezTo>
                    <a:pt x="1014079" y="953168"/>
                    <a:pt x="1005735" y="953403"/>
                    <a:pt x="1000662" y="954027"/>
                  </a:cubicBezTo>
                  <a:cubicBezTo>
                    <a:pt x="998126" y="954339"/>
                    <a:pt x="996419" y="954753"/>
                    <a:pt x="995342" y="955235"/>
                  </a:cubicBezTo>
                  <a:cubicBezTo>
                    <a:pt x="994264" y="955717"/>
                    <a:pt x="993835" y="956192"/>
                    <a:pt x="993574" y="956810"/>
                  </a:cubicBezTo>
                  <a:cubicBezTo>
                    <a:pt x="993053" y="958046"/>
                    <a:pt x="993491" y="960359"/>
                    <a:pt x="993320" y="963684"/>
                  </a:cubicBezTo>
                  <a:cubicBezTo>
                    <a:pt x="993246" y="965159"/>
                    <a:pt x="993454" y="965845"/>
                    <a:pt x="994602" y="966729"/>
                  </a:cubicBezTo>
                  <a:cubicBezTo>
                    <a:pt x="995748" y="967614"/>
                    <a:pt x="997983" y="968543"/>
                    <a:pt x="1001704" y="969720"/>
                  </a:cubicBezTo>
                  <a:cubicBezTo>
                    <a:pt x="1005791" y="971013"/>
                    <a:pt x="1008995" y="971734"/>
                    <a:pt x="1011478" y="973995"/>
                  </a:cubicBezTo>
                  <a:cubicBezTo>
                    <a:pt x="1013961" y="976256"/>
                    <a:pt x="1015469" y="979901"/>
                    <a:pt x="1016403" y="986621"/>
                  </a:cubicBezTo>
                  <a:cubicBezTo>
                    <a:pt x="1018271" y="1000061"/>
                    <a:pt x="1017965" y="1026265"/>
                    <a:pt x="1017673" y="1080805"/>
                  </a:cubicBezTo>
                  <a:cubicBezTo>
                    <a:pt x="1017420" y="1127937"/>
                    <a:pt x="1017296" y="1151489"/>
                    <a:pt x="1016621" y="1163938"/>
                  </a:cubicBezTo>
                  <a:cubicBezTo>
                    <a:pt x="1016283" y="1170163"/>
                    <a:pt x="1015817" y="1173618"/>
                    <a:pt x="1015075" y="1175929"/>
                  </a:cubicBezTo>
                  <a:cubicBezTo>
                    <a:pt x="1014332" y="1178241"/>
                    <a:pt x="1013241" y="1179375"/>
                    <a:pt x="1012022" y="1180593"/>
                  </a:cubicBezTo>
                  <a:cubicBezTo>
                    <a:pt x="1009160" y="1183454"/>
                    <a:pt x="1004180" y="1186228"/>
                    <a:pt x="1000466" y="1186988"/>
                  </a:cubicBezTo>
                  <a:cubicBezTo>
                    <a:pt x="997923" y="1187508"/>
                    <a:pt x="996526" y="1188052"/>
                    <a:pt x="995625" y="1188966"/>
                  </a:cubicBezTo>
                  <a:cubicBezTo>
                    <a:pt x="994724" y="1189880"/>
                    <a:pt x="994154" y="1191341"/>
                    <a:pt x="993582" y="1193985"/>
                  </a:cubicBezTo>
                  <a:cubicBezTo>
                    <a:pt x="993209" y="1195708"/>
                    <a:pt x="992957" y="1197548"/>
                    <a:pt x="992856" y="1199088"/>
                  </a:cubicBezTo>
                  <a:cubicBezTo>
                    <a:pt x="992759" y="1200547"/>
                    <a:pt x="992856" y="1201702"/>
                    <a:pt x="992965" y="1202097"/>
                  </a:cubicBezTo>
                  <a:cubicBezTo>
                    <a:pt x="993084" y="1202149"/>
                    <a:pt x="993265" y="1202220"/>
                    <a:pt x="993572" y="1202293"/>
                  </a:cubicBezTo>
                  <a:cubicBezTo>
                    <a:pt x="994090" y="1202416"/>
                    <a:pt x="995116" y="1202531"/>
                    <a:pt x="996127" y="1202645"/>
                  </a:cubicBezTo>
                  <a:cubicBezTo>
                    <a:pt x="997126" y="1203383"/>
                    <a:pt x="1026842" y="1203164"/>
                    <a:pt x="1038626" y="1203436"/>
                  </a:cubicBezTo>
                  <a:cubicBezTo>
                    <a:pt x="1053351" y="1203508"/>
                    <a:pt x="1065414" y="1203625"/>
                    <a:pt x="1091701" y="1203497"/>
                  </a:cubicBezTo>
                  <a:cubicBezTo>
                    <a:pt x="1139909" y="1203263"/>
                    <a:pt x="1164121" y="1203111"/>
                    <a:pt x="1176964" y="1202086"/>
                  </a:cubicBezTo>
                  <a:cubicBezTo>
                    <a:pt x="1186214" y="1201108"/>
                    <a:pt x="1188627" y="1200204"/>
                    <a:pt x="1189532" y="1199640"/>
                  </a:cubicBezTo>
                  <a:cubicBezTo>
                    <a:pt x="1191177" y="1198614"/>
                    <a:pt x="1191506" y="1197408"/>
                    <a:pt x="1192138" y="1195317"/>
                  </a:cubicBezTo>
                  <a:cubicBezTo>
                    <a:pt x="1193479" y="1190877"/>
                    <a:pt x="1196323" y="1177009"/>
                    <a:pt x="1198377" y="1164769"/>
                  </a:cubicBezTo>
                  <a:cubicBezTo>
                    <a:pt x="1200434" y="1152505"/>
                    <a:pt x="1202506" y="1140172"/>
                    <a:pt x="1202979" y="1137361"/>
                  </a:cubicBezTo>
                  <a:cubicBezTo>
                    <a:pt x="1203193" y="1136083"/>
                    <a:pt x="1203325" y="1135151"/>
                    <a:pt x="1203280" y="1134642"/>
                  </a:cubicBezTo>
                  <a:cubicBezTo>
                    <a:pt x="1203235" y="1134134"/>
                    <a:pt x="1203228" y="1134099"/>
                    <a:pt x="1202775" y="1133888"/>
                  </a:cubicBezTo>
                  <a:cubicBezTo>
                    <a:pt x="1201868" y="1133465"/>
                    <a:pt x="1198844" y="1133336"/>
                    <a:pt x="1192933" y="1133336"/>
                  </a:cubicBezTo>
                  <a:cubicBezTo>
                    <a:pt x="1189977" y="1133336"/>
                    <a:pt x="1187775" y="1133338"/>
                    <a:pt x="1186117" y="1133525"/>
                  </a:cubicBezTo>
                  <a:cubicBezTo>
                    <a:pt x="1184458" y="1133711"/>
                    <a:pt x="1183378" y="1134059"/>
                    <a:pt x="1182473" y="1134722"/>
                  </a:cubicBezTo>
                  <a:cubicBezTo>
                    <a:pt x="1180663" y="1136049"/>
                    <a:pt x="1179316" y="1139038"/>
                    <a:pt x="1176670" y="1145309"/>
                  </a:cubicBezTo>
                  <a:cubicBezTo>
                    <a:pt x="1169437" y="1162448"/>
                    <a:pt x="1157424" y="1174676"/>
                    <a:pt x="1144558" y="1177581"/>
                  </a:cubicBezTo>
                  <a:cubicBezTo>
                    <a:pt x="1134470" y="1179858"/>
                    <a:pt x="1119126" y="1180781"/>
                    <a:pt x="1102149" y="1180172"/>
                  </a:cubicBezTo>
                  <a:cubicBezTo>
                    <a:pt x="1097603" y="1180009"/>
                    <a:pt x="1094147" y="1179923"/>
                    <a:pt x="1091388" y="1179029"/>
                  </a:cubicBezTo>
                  <a:cubicBezTo>
                    <a:pt x="1088629" y="1178135"/>
                    <a:pt x="1086627" y="1176289"/>
                    <a:pt x="1085429" y="1173069"/>
                  </a:cubicBezTo>
                  <a:cubicBezTo>
                    <a:pt x="1083033" y="1166630"/>
                    <a:pt x="1083135" y="1154671"/>
                    <a:pt x="1083135" y="1130549"/>
                  </a:cubicBezTo>
                  <a:cubicBezTo>
                    <a:pt x="1083135" y="1110108"/>
                    <a:pt x="1083037" y="1099936"/>
                    <a:pt x="1085357" y="1094419"/>
                  </a:cubicBezTo>
                  <a:cubicBezTo>
                    <a:pt x="1086517" y="1091661"/>
                    <a:pt x="1088465" y="1090100"/>
                    <a:pt x="1091080" y="1089411"/>
                  </a:cubicBezTo>
                  <a:cubicBezTo>
                    <a:pt x="1093694" y="1088721"/>
                    <a:pt x="1096956" y="1088748"/>
                    <a:pt x="1101253" y="1088750"/>
                  </a:cubicBezTo>
                  <a:cubicBezTo>
                    <a:pt x="1106009" y="1088754"/>
                    <a:pt x="1111119" y="1088975"/>
                    <a:pt x="1115542" y="1089334"/>
                  </a:cubicBezTo>
                  <a:cubicBezTo>
                    <a:pt x="1119964" y="1089694"/>
                    <a:pt x="1123659" y="1090171"/>
                    <a:pt x="1125754" y="1090753"/>
                  </a:cubicBezTo>
                  <a:cubicBezTo>
                    <a:pt x="1134171" y="1093091"/>
                    <a:pt x="1140066" y="1101019"/>
                    <a:pt x="1141872" y="1112010"/>
                  </a:cubicBezTo>
                  <a:cubicBezTo>
                    <a:pt x="1142156" y="1113737"/>
                    <a:pt x="1142438" y="1114999"/>
                    <a:pt x="1142837" y="1115814"/>
                  </a:cubicBezTo>
                  <a:cubicBezTo>
                    <a:pt x="1143237" y="1116629"/>
                    <a:pt x="1143664" y="1117034"/>
                    <a:pt x="1144590" y="1117342"/>
                  </a:cubicBezTo>
                  <a:cubicBezTo>
                    <a:pt x="1146429" y="1117953"/>
                    <a:pt x="1150343" y="1117708"/>
                    <a:pt x="1157667" y="1116892"/>
                  </a:cubicBezTo>
                  <a:cubicBezTo>
                    <a:pt x="1157685" y="1116872"/>
                    <a:pt x="1157695" y="1116848"/>
                    <a:pt x="1157713" y="1116812"/>
                  </a:cubicBezTo>
                  <a:cubicBezTo>
                    <a:pt x="1157828" y="1116589"/>
                    <a:pt x="1157989" y="1116116"/>
                    <a:pt x="1158131" y="1115422"/>
                  </a:cubicBezTo>
                  <a:cubicBezTo>
                    <a:pt x="1158413" y="1114034"/>
                    <a:pt x="1158653" y="1111762"/>
                    <a:pt x="1158831" y="1108464"/>
                  </a:cubicBezTo>
                  <a:cubicBezTo>
                    <a:pt x="1159187" y="1101869"/>
                    <a:pt x="1159321" y="1091152"/>
                    <a:pt x="1159321" y="1074715"/>
                  </a:cubicBezTo>
                  <a:cubicBezTo>
                    <a:pt x="1159321" y="1053302"/>
                    <a:pt x="1159289" y="1042538"/>
                    <a:pt x="1158250" y="1037497"/>
                  </a:cubicBezTo>
                  <a:cubicBezTo>
                    <a:pt x="1157731" y="1034976"/>
                    <a:pt x="1157066" y="1034061"/>
                    <a:pt x="1156171" y="1033628"/>
                  </a:cubicBezTo>
                  <a:cubicBezTo>
                    <a:pt x="1155276" y="1033196"/>
                    <a:pt x="1153779" y="1033229"/>
                    <a:pt x="1151601" y="1033367"/>
                  </a:cubicBezTo>
                  <a:cubicBezTo>
                    <a:pt x="1147487" y="1033628"/>
                    <a:pt x="1145411" y="1033917"/>
                    <a:pt x="1144386" y="1034619"/>
                  </a:cubicBezTo>
                  <a:cubicBezTo>
                    <a:pt x="1143874" y="1034970"/>
                    <a:pt x="1143529" y="1035425"/>
                    <a:pt x="1143181" y="1036234"/>
                  </a:cubicBezTo>
                  <a:cubicBezTo>
                    <a:pt x="1142834" y="1037043"/>
                    <a:pt x="1142521" y="1038184"/>
                    <a:pt x="1142147" y="1039714"/>
                  </a:cubicBezTo>
                  <a:cubicBezTo>
                    <a:pt x="1139698" y="1049755"/>
                    <a:pt x="1136649" y="1056109"/>
                    <a:pt x="1130610" y="1059832"/>
                  </a:cubicBezTo>
                  <a:cubicBezTo>
                    <a:pt x="1124570" y="1063555"/>
                    <a:pt x="1115829" y="1064582"/>
                    <a:pt x="1102058" y="1064582"/>
                  </a:cubicBezTo>
                  <a:cubicBezTo>
                    <a:pt x="1097559" y="1064582"/>
                    <a:pt x="1094144" y="1064602"/>
                    <a:pt x="1091417" y="1063882"/>
                  </a:cubicBezTo>
                  <a:cubicBezTo>
                    <a:pt x="1088689" y="1063162"/>
                    <a:pt x="1086668" y="1061546"/>
                    <a:pt x="1085457" y="1058670"/>
                  </a:cubicBezTo>
                  <a:cubicBezTo>
                    <a:pt x="1083036" y="1052920"/>
                    <a:pt x="1083135" y="1042284"/>
                    <a:pt x="1083135" y="1020915"/>
                  </a:cubicBezTo>
                  <a:cubicBezTo>
                    <a:pt x="1083135" y="999545"/>
                    <a:pt x="1082990" y="988860"/>
                    <a:pt x="1086336" y="983057"/>
                  </a:cubicBezTo>
                  <a:cubicBezTo>
                    <a:pt x="1088009" y="980156"/>
                    <a:pt x="1090663" y="978638"/>
                    <a:pt x="1094277" y="977947"/>
                  </a:cubicBezTo>
                  <a:cubicBezTo>
                    <a:pt x="1097890" y="977257"/>
                    <a:pt x="1102530" y="977278"/>
                    <a:pt x="1108685" y="977287"/>
                  </a:cubicBezTo>
                  <a:cubicBezTo>
                    <a:pt x="1128864" y="977320"/>
                    <a:pt x="1134951" y="977984"/>
                    <a:pt x="1141465" y="980942"/>
                  </a:cubicBezTo>
                  <a:cubicBezTo>
                    <a:pt x="1150947" y="985246"/>
                    <a:pt x="1158830" y="996154"/>
                    <a:pt x="1162123" y="1009170"/>
                  </a:cubicBezTo>
                  <a:cubicBezTo>
                    <a:pt x="1162675" y="1011352"/>
                    <a:pt x="1163090" y="1012974"/>
                    <a:pt x="1163524" y="1014128"/>
                  </a:cubicBezTo>
                  <a:cubicBezTo>
                    <a:pt x="1163957" y="1015282"/>
                    <a:pt x="1164379" y="1015928"/>
                    <a:pt x="1164954" y="1016371"/>
                  </a:cubicBezTo>
                  <a:cubicBezTo>
                    <a:pt x="1166102" y="1017257"/>
                    <a:pt x="1168410" y="1017486"/>
                    <a:pt x="1173334" y="1017772"/>
                  </a:cubicBezTo>
                  <a:cubicBezTo>
                    <a:pt x="1175796" y="1017915"/>
                    <a:pt x="1177591" y="1017983"/>
                    <a:pt x="1178705" y="1017674"/>
                  </a:cubicBezTo>
                  <a:cubicBezTo>
                    <a:pt x="1179819" y="1017365"/>
                    <a:pt x="1180366" y="1016871"/>
                    <a:pt x="1180846" y="1015260"/>
                  </a:cubicBezTo>
                  <a:cubicBezTo>
                    <a:pt x="1181806" y="1012039"/>
                    <a:pt x="1181569" y="1004622"/>
                    <a:pt x="1180937" y="989935"/>
                  </a:cubicBezTo>
                  <a:cubicBezTo>
                    <a:pt x="1180590" y="981865"/>
                    <a:pt x="1180149" y="974059"/>
                    <a:pt x="1179722" y="967989"/>
                  </a:cubicBezTo>
                  <a:cubicBezTo>
                    <a:pt x="1179508" y="964953"/>
                    <a:pt x="1179295" y="962352"/>
                    <a:pt x="1179101" y="960374"/>
                  </a:cubicBezTo>
                  <a:cubicBezTo>
                    <a:pt x="1178907" y="958397"/>
                    <a:pt x="1178705" y="956976"/>
                    <a:pt x="1178600" y="956578"/>
                  </a:cubicBezTo>
                  <a:cubicBezTo>
                    <a:pt x="1178463" y="956055"/>
                    <a:pt x="1178364" y="955732"/>
                    <a:pt x="1178201" y="955504"/>
                  </a:cubicBezTo>
                  <a:cubicBezTo>
                    <a:pt x="1178037" y="955276"/>
                    <a:pt x="1177782" y="955049"/>
                    <a:pt x="1177094" y="954796"/>
                  </a:cubicBezTo>
                  <a:cubicBezTo>
                    <a:pt x="1175717" y="954291"/>
                    <a:pt x="1172741" y="953873"/>
                    <a:pt x="1166906" y="953613"/>
                  </a:cubicBezTo>
                  <a:cubicBezTo>
                    <a:pt x="1155237" y="953092"/>
                    <a:pt x="1132051" y="953090"/>
                    <a:pt x="1085705" y="953090"/>
                  </a:cubicBezTo>
                  <a:cubicBezTo>
                    <a:pt x="1059873" y="953090"/>
                    <a:pt x="1041148" y="953012"/>
                    <a:pt x="1027614" y="953090"/>
                  </a:cubicBezTo>
                  <a:close/>
                  <a:moveTo>
                    <a:pt x="589053" y="1017289"/>
                  </a:moveTo>
                  <a:cubicBezTo>
                    <a:pt x="589207" y="1017294"/>
                    <a:pt x="589359" y="1017322"/>
                    <a:pt x="589503" y="1017379"/>
                  </a:cubicBezTo>
                  <a:cubicBezTo>
                    <a:pt x="590076" y="1017608"/>
                    <a:pt x="590374" y="1018038"/>
                    <a:pt x="590650" y="1018519"/>
                  </a:cubicBezTo>
                  <a:cubicBezTo>
                    <a:pt x="591201" y="1019481"/>
                    <a:pt x="591649" y="1020881"/>
                    <a:pt x="592207" y="1022802"/>
                  </a:cubicBezTo>
                  <a:cubicBezTo>
                    <a:pt x="593194" y="1026203"/>
                    <a:pt x="597203" y="1037776"/>
                    <a:pt x="601861" y="1050834"/>
                  </a:cubicBezTo>
                  <a:cubicBezTo>
                    <a:pt x="606518" y="1063893"/>
                    <a:pt x="611842" y="1078500"/>
                    <a:pt x="615521" y="1088165"/>
                  </a:cubicBezTo>
                  <a:cubicBezTo>
                    <a:pt x="617012" y="1092083"/>
                    <a:pt x="619090" y="1097805"/>
                    <a:pt x="620021" y="1100991"/>
                  </a:cubicBezTo>
                  <a:cubicBezTo>
                    <a:pt x="620148" y="1101423"/>
                    <a:pt x="620248" y="1101791"/>
                    <a:pt x="620319" y="1102095"/>
                  </a:cubicBezTo>
                  <a:cubicBezTo>
                    <a:pt x="620390" y="1102398"/>
                    <a:pt x="620442" y="1102596"/>
                    <a:pt x="620442" y="1102897"/>
                  </a:cubicBezTo>
                  <a:cubicBezTo>
                    <a:pt x="620442" y="1103222"/>
                    <a:pt x="620278" y="1103483"/>
                    <a:pt x="620144" y="1103623"/>
                  </a:cubicBezTo>
                  <a:cubicBezTo>
                    <a:pt x="620010" y="1103762"/>
                    <a:pt x="619890" y="1103831"/>
                    <a:pt x="619781" y="1103888"/>
                  </a:cubicBezTo>
                  <a:cubicBezTo>
                    <a:pt x="619563" y="1104001"/>
                    <a:pt x="619363" y="1104061"/>
                    <a:pt x="619121" y="1104123"/>
                  </a:cubicBezTo>
                  <a:cubicBezTo>
                    <a:pt x="618636" y="1104249"/>
                    <a:pt x="618007" y="1104353"/>
                    <a:pt x="617208" y="1104454"/>
                  </a:cubicBezTo>
                  <a:cubicBezTo>
                    <a:pt x="615610" y="1104655"/>
                    <a:pt x="613347" y="1104831"/>
                    <a:pt x="610556" y="1104980"/>
                  </a:cubicBezTo>
                  <a:cubicBezTo>
                    <a:pt x="604973" y="1105278"/>
                    <a:pt x="597298" y="1105463"/>
                    <a:pt x="588852" y="1105463"/>
                  </a:cubicBezTo>
                  <a:cubicBezTo>
                    <a:pt x="580414" y="1105463"/>
                    <a:pt x="572741" y="1105363"/>
                    <a:pt x="567171" y="1105205"/>
                  </a:cubicBezTo>
                  <a:cubicBezTo>
                    <a:pt x="564386" y="1105126"/>
                    <a:pt x="562127" y="1105031"/>
                    <a:pt x="560547" y="1104925"/>
                  </a:cubicBezTo>
                  <a:cubicBezTo>
                    <a:pt x="559758" y="1104873"/>
                    <a:pt x="559142" y="1104817"/>
                    <a:pt x="558689" y="1104755"/>
                  </a:cubicBezTo>
                  <a:cubicBezTo>
                    <a:pt x="558463" y="1104724"/>
                    <a:pt x="558284" y="1104697"/>
                    <a:pt x="558101" y="1104646"/>
                  </a:cubicBezTo>
                  <a:cubicBezTo>
                    <a:pt x="558010" y="1104621"/>
                    <a:pt x="557919" y="1104594"/>
                    <a:pt x="557778" y="1104515"/>
                  </a:cubicBezTo>
                  <a:cubicBezTo>
                    <a:pt x="557708" y="1104476"/>
                    <a:pt x="557620" y="1104427"/>
                    <a:pt x="557510" y="1104305"/>
                  </a:cubicBezTo>
                  <a:cubicBezTo>
                    <a:pt x="557400" y="1104183"/>
                    <a:pt x="557263" y="1103945"/>
                    <a:pt x="557263" y="1103659"/>
                  </a:cubicBezTo>
                  <a:cubicBezTo>
                    <a:pt x="557263" y="1103444"/>
                    <a:pt x="557285" y="1103434"/>
                    <a:pt x="557300" y="1103369"/>
                  </a:cubicBezTo>
                  <a:cubicBezTo>
                    <a:pt x="557319" y="1103304"/>
                    <a:pt x="557334" y="1103238"/>
                    <a:pt x="557354" y="1103162"/>
                  </a:cubicBezTo>
                  <a:cubicBezTo>
                    <a:pt x="557397" y="1103009"/>
                    <a:pt x="557452" y="1102816"/>
                    <a:pt x="557529" y="1102574"/>
                  </a:cubicBezTo>
                  <a:cubicBezTo>
                    <a:pt x="557679" y="1102090"/>
                    <a:pt x="557898" y="1101417"/>
                    <a:pt x="558178" y="1100570"/>
                  </a:cubicBezTo>
                  <a:cubicBezTo>
                    <a:pt x="558739" y="1098877"/>
                    <a:pt x="559548" y="1096491"/>
                    <a:pt x="560545" y="1093584"/>
                  </a:cubicBezTo>
                  <a:cubicBezTo>
                    <a:pt x="562539" y="1087770"/>
                    <a:pt x="565287" y="1079873"/>
                    <a:pt x="568311" y="1071296"/>
                  </a:cubicBezTo>
                  <a:cubicBezTo>
                    <a:pt x="574357" y="1054149"/>
                    <a:pt x="580925" y="1035287"/>
                    <a:pt x="582894" y="1029414"/>
                  </a:cubicBezTo>
                  <a:cubicBezTo>
                    <a:pt x="584034" y="1026016"/>
                    <a:pt x="584937" y="1023416"/>
                    <a:pt x="585699" y="1021524"/>
                  </a:cubicBezTo>
                  <a:cubicBezTo>
                    <a:pt x="586462" y="1019632"/>
                    <a:pt x="586987" y="1018466"/>
                    <a:pt x="587808" y="1017742"/>
                  </a:cubicBezTo>
                  <a:cubicBezTo>
                    <a:pt x="588116" y="1017471"/>
                    <a:pt x="588592" y="1017274"/>
                    <a:pt x="589053" y="1017289"/>
                  </a:cubicBezTo>
                  <a:close/>
                </a:path>
              </a:pathLst>
            </a:custGeom>
            <a:solidFill>
              <a:srgbClr val="1A3783"/>
            </a:solidFill>
            <a:ln w="9525" cap="flat">
              <a:solidFill>
                <a:srgbClr val="FFFFFF"/>
              </a:solidFill>
              <a:prstDash val="solid"/>
              <a:miter/>
            </a:ln>
            <a:effectLst>
              <a:outerShdw blurRad="266700" sx="111000" sy="111000" algn="ctr" rotWithShape="0">
                <a:srgbClr val="1A3783"/>
              </a:outerShdw>
            </a:effectLst>
          </p:spPr>
          <p:txBody>
            <a:bodyPr/>
            <a:lstStyle/>
            <a:p>
              <a:endParaRPr lang="LID4096"/>
            </a:p>
          </p:txBody>
        </p:sp>
        <p:pic>
          <p:nvPicPr>
            <p:cNvPr id="19" name="Picture 2">
              <a:extLst>
                <a:ext uri="{FF2B5EF4-FFF2-40B4-BE49-F238E27FC236}">
                  <a16:creationId xmlns:a16="http://schemas.microsoft.com/office/drawing/2014/main" id="{1FFBB252-641E-2C67-5708-3BF07B947501}"/>
                </a:ext>
              </a:extLst>
            </p:cNvPr>
            <p:cNvPicPr/>
            <p:nvPr/>
          </p:nvPicPr>
          <p:blipFill>
            <a:blip r:embed="rId2">
              <a:extLst>
                <a:ext uri="{28A0092B-C50C-407E-A947-70E740481C1C}">
                  <a14:useLocalDpi xmlns:a14="http://schemas.microsoft.com/office/drawing/2010/main" val="0"/>
                </a:ext>
              </a:extLst>
            </a:blip>
            <a:srcRect l="1559" r="1559"/>
            <a:stretch/>
          </p:blipFill>
          <p:spPr bwMode="auto">
            <a:xfrm rot="20150844">
              <a:off x="2147342" y="1458601"/>
              <a:ext cx="1712446" cy="1141504"/>
            </a:xfrm>
            <a:prstGeom prst="roundRect">
              <a:avLst>
                <a:gd name="adj" fmla="val 16667"/>
              </a:avLst>
            </a:prstGeom>
            <a:ln w="38100">
              <a:solidFill>
                <a:schemeClr val="bg1"/>
              </a:solidFill>
            </a:ln>
            <a:effectLst>
              <a:glow rad="381000">
                <a:srgbClr val="1A3783">
                  <a:alpha val="47000"/>
                </a:srgbClr>
              </a:glow>
              <a:outerShdw blurRad="177800" dist="1778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 name="Graphic 19" descr="Sluiten met effen opvulling">
              <a:extLst>
                <a:ext uri="{FF2B5EF4-FFF2-40B4-BE49-F238E27FC236}">
                  <a16:creationId xmlns:a16="http://schemas.microsoft.com/office/drawing/2014/main" id="{1FBD4932-55F3-7416-C373-39826D213E4D}"/>
                </a:ext>
              </a:extLst>
            </p:cNvPr>
            <p:cNvPicPr/>
            <p:nvPr/>
          </p:nvPicPr>
          <p:blipFill>
            <a:blip r:embed="rId3">
              <a:extLst>
                <a:ext uri="{96DAC541-7B7A-43D3-8B79-37D633B846F1}">
                  <asvg:svgBlip xmlns:asvg="http://schemas.microsoft.com/office/drawing/2016/SVG/main" r:embed="rId4"/>
                </a:ext>
              </a:extLst>
            </a:blip>
            <a:stretch>
              <a:fillRect/>
            </a:stretch>
          </p:blipFill>
          <p:spPr>
            <a:xfrm>
              <a:off x="4114800" y="1537346"/>
              <a:ext cx="914400" cy="914400"/>
            </a:xfrm>
            <a:prstGeom prst="rect">
              <a:avLst/>
            </a:prstGeom>
            <a:effectLst>
              <a:outerShdw blurRad="266700" sx="111000" sy="111000" algn="ctr" rotWithShape="0">
                <a:prstClr val="black">
                  <a:alpha val="71000"/>
                </a:prstClr>
              </a:outerShdw>
            </a:effectLst>
          </p:spPr>
        </p:pic>
      </p:grpSp>
      <p:grpSp>
        <p:nvGrpSpPr>
          <p:cNvPr id="41" name="Groep 40">
            <a:extLst>
              <a:ext uri="{FF2B5EF4-FFF2-40B4-BE49-F238E27FC236}">
                <a16:creationId xmlns:a16="http://schemas.microsoft.com/office/drawing/2014/main" id="{7C352C12-4581-A05A-3ED1-3D7AA93B406C}"/>
              </a:ext>
            </a:extLst>
          </p:cNvPr>
          <p:cNvGrpSpPr/>
          <p:nvPr/>
        </p:nvGrpSpPr>
        <p:grpSpPr>
          <a:xfrm>
            <a:off x="5626502" y="2489200"/>
            <a:ext cx="6565499" cy="4368801"/>
            <a:chOff x="5626502" y="2489200"/>
            <a:chExt cx="6565499" cy="4368801"/>
          </a:xfrm>
        </p:grpSpPr>
        <p:sp>
          <p:nvSpPr>
            <p:cNvPr id="28" name="Vrije vorm: vorm 27">
              <a:extLst>
                <a:ext uri="{FF2B5EF4-FFF2-40B4-BE49-F238E27FC236}">
                  <a16:creationId xmlns:a16="http://schemas.microsoft.com/office/drawing/2014/main" id="{76FB31F2-34C4-33D4-5A83-0394C9D5005E}"/>
                </a:ext>
              </a:extLst>
            </p:cNvPr>
            <p:cNvSpPr/>
            <p:nvPr/>
          </p:nvSpPr>
          <p:spPr>
            <a:xfrm>
              <a:off x="5626502" y="2489200"/>
              <a:ext cx="6565499" cy="4368801"/>
            </a:xfrm>
            <a:custGeom>
              <a:avLst/>
              <a:gdLst>
                <a:gd name="csX0" fmla="*/ 0 w 6565499"/>
                <a:gd name="csY0" fmla="*/ 0 h 4368801"/>
                <a:gd name="csX1" fmla="*/ 6565499 w 6565499"/>
                <a:gd name="csY1" fmla="*/ 0 h 4368801"/>
                <a:gd name="csX2" fmla="*/ 6565499 w 6565499"/>
                <a:gd name="csY2" fmla="*/ 4368801 h 4368801"/>
                <a:gd name="csX3" fmla="*/ 0 w 6565499"/>
                <a:gd name="csY3" fmla="*/ 4368801 h 4368801"/>
              </a:gdLst>
              <a:ahLst/>
              <a:cxnLst>
                <a:cxn ang="0">
                  <a:pos x="csX0" y="csY0"/>
                </a:cxn>
                <a:cxn ang="0">
                  <a:pos x="csX1" y="csY1"/>
                </a:cxn>
                <a:cxn ang="0">
                  <a:pos x="csX2" y="csY2"/>
                </a:cxn>
                <a:cxn ang="0">
                  <a:pos x="csX3" y="csY3"/>
                </a:cxn>
              </a:cxnLst>
              <a:rect l="l" t="t" r="r" b="b"/>
              <a:pathLst>
                <a:path w="6565499" h="4368801">
                  <a:moveTo>
                    <a:pt x="0" y="0"/>
                  </a:moveTo>
                  <a:lnTo>
                    <a:pt x="6565499" y="0"/>
                  </a:lnTo>
                  <a:lnTo>
                    <a:pt x="6565499" y="4368801"/>
                  </a:lnTo>
                  <a:lnTo>
                    <a:pt x="0" y="4368801"/>
                  </a:lnTo>
                  <a:close/>
                </a:path>
              </a:pathLst>
            </a:custGeom>
            <a:solidFill>
              <a:schemeClr val="accent2">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1" name="Tekstvak 30">
              <a:extLst>
                <a:ext uri="{FF2B5EF4-FFF2-40B4-BE49-F238E27FC236}">
                  <a16:creationId xmlns:a16="http://schemas.microsoft.com/office/drawing/2014/main" id="{4085F1A4-7F8D-20B6-E23B-1BC9422CE76C}"/>
                </a:ext>
              </a:extLst>
            </p:cNvPr>
            <p:cNvSpPr txBox="1"/>
            <p:nvPr/>
          </p:nvSpPr>
          <p:spPr>
            <a:xfrm>
              <a:off x="5881873" y="2782669"/>
              <a:ext cx="1957587"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Antwoord:</a:t>
              </a:r>
            </a:p>
          </p:txBody>
        </p:sp>
        <p:sp>
          <p:nvSpPr>
            <p:cNvPr id="32" name="Tekstvak 31">
              <a:extLst>
                <a:ext uri="{FF2B5EF4-FFF2-40B4-BE49-F238E27FC236}">
                  <a16:creationId xmlns:a16="http://schemas.microsoft.com/office/drawing/2014/main" id="{D28C9427-08DC-34DC-F59B-BEE5E605C75E}"/>
                </a:ext>
              </a:extLst>
            </p:cNvPr>
            <p:cNvSpPr txBox="1"/>
            <p:nvPr/>
          </p:nvSpPr>
          <p:spPr>
            <a:xfrm>
              <a:off x="5881873" y="3305889"/>
              <a:ext cx="5676900" cy="2885786"/>
            </a:xfrm>
            <a:prstGeom prst="rect">
              <a:avLst/>
            </a:prstGeom>
            <a:noFill/>
          </p:spPr>
          <p:txBody>
            <a:bodyPr wrap="none" rtlCol="0">
              <a:noAutofit/>
            </a:bodyPr>
            <a:lstStyle/>
            <a:p>
              <a:r>
                <a:rPr lang="nl-NL" sz="2400" dirty="0">
                  <a:solidFill>
                    <a:schemeClr val="bg1"/>
                  </a:solidFill>
                  <a:effectLst>
                    <a:outerShdw blurRad="50800" dist="38100" dir="2700000" algn="tl" rotWithShape="0">
                      <a:prstClr val="black">
                        <a:alpha val="40000"/>
                      </a:prstClr>
                    </a:outerShdw>
                  </a:effectLst>
                </a:rPr>
                <a:t>12.015 inwoners</a:t>
              </a:r>
              <a:endParaRPr lang="nl-NL" sz="2800" dirty="0">
                <a:solidFill>
                  <a:schemeClr val="bg1"/>
                </a:solidFill>
                <a:effectLst>
                  <a:outerShdw blurRad="50800" dist="38100" dir="2700000" algn="tl" rotWithShape="0">
                    <a:prstClr val="black">
                      <a:alpha val="40000"/>
                    </a:prstClr>
                  </a:outerShdw>
                </a:effectLst>
              </a:endParaRPr>
            </a:p>
          </p:txBody>
        </p:sp>
        <p:sp>
          <p:nvSpPr>
            <p:cNvPr id="33" name="Tekstvak 32">
              <a:extLst>
                <a:ext uri="{FF2B5EF4-FFF2-40B4-BE49-F238E27FC236}">
                  <a16:creationId xmlns:a16="http://schemas.microsoft.com/office/drawing/2014/main" id="{36E46C87-703F-8200-5ABA-271EB4D81237}"/>
                </a:ext>
              </a:extLst>
            </p:cNvPr>
            <p:cNvSpPr txBox="1"/>
            <p:nvPr/>
          </p:nvSpPr>
          <p:spPr>
            <a:xfrm>
              <a:off x="5881873" y="5922786"/>
              <a:ext cx="5676900" cy="923330"/>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De 2 personen die het dichtst bij zit:</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p:txBody>
        </p:sp>
      </p:grpSp>
      <p:grpSp>
        <p:nvGrpSpPr>
          <p:cNvPr id="40" name="Groep 39">
            <a:extLst>
              <a:ext uri="{FF2B5EF4-FFF2-40B4-BE49-F238E27FC236}">
                <a16:creationId xmlns:a16="http://schemas.microsoft.com/office/drawing/2014/main" id="{4EF6FECF-8749-E932-FE88-7D568747C784}"/>
              </a:ext>
            </a:extLst>
          </p:cNvPr>
          <p:cNvGrpSpPr/>
          <p:nvPr/>
        </p:nvGrpSpPr>
        <p:grpSpPr>
          <a:xfrm>
            <a:off x="-1866899" y="-295148"/>
            <a:ext cx="14058900" cy="2784347"/>
            <a:chOff x="-1866899" y="-295148"/>
            <a:chExt cx="14058900" cy="2784347"/>
          </a:xfrm>
        </p:grpSpPr>
        <p:sp>
          <p:nvSpPr>
            <p:cNvPr id="29" name="Vrije vorm: vorm 28">
              <a:extLst>
                <a:ext uri="{FF2B5EF4-FFF2-40B4-BE49-F238E27FC236}">
                  <a16:creationId xmlns:a16="http://schemas.microsoft.com/office/drawing/2014/main" id="{D582379E-1177-7B57-704B-9D2102909D6F}"/>
                </a:ext>
              </a:extLst>
            </p:cNvPr>
            <p:cNvSpPr/>
            <p:nvPr/>
          </p:nvSpPr>
          <p:spPr>
            <a:xfrm>
              <a:off x="-1866899" y="-295148"/>
              <a:ext cx="14058900" cy="2784347"/>
            </a:xfrm>
            <a:custGeom>
              <a:avLst/>
              <a:gdLst>
                <a:gd name="csX0" fmla="*/ 7718298 w 14058900"/>
                <a:gd name="csY0" fmla="*/ 0 h 2784347"/>
                <a:gd name="csX1" fmla="*/ 14058900 w 14058900"/>
                <a:gd name="csY1" fmla="*/ 0 h 2784347"/>
                <a:gd name="csX2" fmla="*/ 14058900 w 14058900"/>
                <a:gd name="csY2" fmla="*/ 2784347 h 2784347"/>
                <a:gd name="csX3" fmla="*/ 4933951 w 14058900"/>
                <a:gd name="csY3" fmla="*/ 2784347 h 2784347"/>
                <a:gd name="csX4" fmla="*/ 0 w 14058900"/>
                <a:gd name="csY4" fmla="*/ 0 h 2784347"/>
                <a:gd name="csX5" fmla="*/ 1438147 w 14058900"/>
                <a:gd name="csY5" fmla="*/ 0 h 2784347"/>
                <a:gd name="csX6" fmla="*/ 0 w 14058900"/>
                <a:gd name="csY6" fmla="*/ 1438147 h 27843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058900" h="2784347">
                  <a:moveTo>
                    <a:pt x="7718298" y="0"/>
                  </a:moveTo>
                  <a:lnTo>
                    <a:pt x="14058900" y="0"/>
                  </a:lnTo>
                  <a:lnTo>
                    <a:pt x="14058900" y="2784347"/>
                  </a:lnTo>
                  <a:lnTo>
                    <a:pt x="4933951" y="2784347"/>
                  </a:lnTo>
                  <a:close/>
                  <a:moveTo>
                    <a:pt x="0" y="0"/>
                  </a:moveTo>
                  <a:lnTo>
                    <a:pt x="1438147" y="0"/>
                  </a:lnTo>
                  <a:lnTo>
                    <a:pt x="0" y="1438147"/>
                  </a:lnTo>
                  <a:close/>
                </a:path>
              </a:pathLst>
            </a:custGeom>
            <a:solidFill>
              <a:schemeClr val="accent2">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3" name="Tekstvak 2">
              <a:extLst>
                <a:ext uri="{FF2B5EF4-FFF2-40B4-BE49-F238E27FC236}">
                  <a16:creationId xmlns:a16="http://schemas.microsoft.com/office/drawing/2014/main" id="{91E81B36-4DA7-2FA4-4E20-8057050D44D5}"/>
                </a:ext>
              </a:extLst>
            </p:cNvPr>
            <p:cNvSpPr txBox="1"/>
            <p:nvPr/>
          </p:nvSpPr>
          <p:spPr>
            <a:xfrm>
              <a:off x="5396751" y="321607"/>
              <a:ext cx="4499057" cy="646331"/>
            </a:xfrm>
            <a:prstGeom prst="rect">
              <a:avLst/>
            </a:prstGeom>
            <a:noFill/>
          </p:spPr>
          <p:txBody>
            <a:bodyPr wrap="square" rtlCol="0">
              <a:spAutoFit/>
            </a:bodyPr>
            <a:lstStyle/>
            <a:p>
              <a:r>
                <a:rPr lang="nl-NL" sz="3600" dirty="0">
                  <a:solidFill>
                    <a:schemeClr val="bg1"/>
                  </a:solidFill>
                  <a:effectLst>
                    <a:outerShdw blurRad="50800" dist="38100" dir="2700000" algn="tl" rotWithShape="0">
                      <a:prstClr val="black">
                        <a:alpha val="40000"/>
                      </a:prstClr>
                    </a:outerShdw>
                  </a:effectLst>
                </a:rPr>
                <a:t>Schattingsronde</a:t>
              </a:r>
            </a:p>
          </p:txBody>
        </p:sp>
        <p:sp>
          <p:nvSpPr>
            <p:cNvPr id="4" name="Tekstvak 3">
              <a:extLst>
                <a:ext uri="{FF2B5EF4-FFF2-40B4-BE49-F238E27FC236}">
                  <a16:creationId xmlns:a16="http://schemas.microsoft.com/office/drawing/2014/main" id="{1E6E57FA-7301-A56B-2BAB-78D7767B6217}"/>
                </a:ext>
              </a:extLst>
            </p:cNvPr>
            <p:cNvSpPr txBox="1"/>
            <p:nvPr/>
          </p:nvSpPr>
          <p:spPr>
            <a:xfrm>
              <a:off x="5396752" y="1051341"/>
              <a:ext cx="6533992" cy="1367443"/>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Hoeveel inwoners heeft Zierikzee?</a:t>
              </a:r>
            </a:p>
          </p:txBody>
        </p:sp>
      </p:grpSp>
      <p:sp>
        <p:nvSpPr>
          <p:cNvPr id="25" name="Rechthoek 24">
            <a:extLst>
              <a:ext uri="{FF2B5EF4-FFF2-40B4-BE49-F238E27FC236}">
                <a16:creationId xmlns:a16="http://schemas.microsoft.com/office/drawing/2014/main" id="{8DC09FA7-25CB-970D-94C7-DC3EEB9A167F}"/>
              </a:ext>
            </a:extLst>
          </p:cNvPr>
          <p:cNvSpPr/>
          <p:nvPr/>
        </p:nvSpPr>
        <p:spPr>
          <a:xfrm rot="18900000">
            <a:off x="-3245336" y="-1111178"/>
            <a:ext cx="9104642" cy="4440737"/>
          </a:xfrm>
          <a:prstGeom prst="rect">
            <a:avLst/>
          </a:prstGeom>
          <a:solidFill>
            <a:schemeClr val="accent2">
              <a:lumMod val="40000"/>
              <a:lumOff val="6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EF5E2E67-AB8E-F315-A113-6C7175FB43A8}"/>
              </a:ext>
            </a:extLst>
          </p:cNvPr>
          <p:cNvSpPr txBox="1"/>
          <p:nvPr/>
        </p:nvSpPr>
        <p:spPr>
          <a:xfrm>
            <a:off x="233911" y="5830672"/>
            <a:ext cx="5162840" cy="1055608"/>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38" name="Tekstvak 37">
            <a:extLst>
              <a:ext uri="{FF2B5EF4-FFF2-40B4-BE49-F238E27FC236}">
                <a16:creationId xmlns:a16="http://schemas.microsoft.com/office/drawing/2014/main" id="{15E191E6-6A11-4207-7C55-B06C308E3183}"/>
              </a:ext>
            </a:extLst>
          </p:cNvPr>
          <p:cNvSpPr txBox="1"/>
          <p:nvPr/>
        </p:nvSpPr>
        <p:spPr>
          <a:xfrm>
            <a:off x="2521818" y="620788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pic>
        <p:nvPicPr>
          <p:cNvPr id="2" name="Graphic 1" descr="Verward persoon met effen opvulling">
            <a:extLst>
              <a:ext uri="{FF2B5EF4-FFF2-40B4-BE49-F238E27FC236}">
                <a16:creationId xmlns:a16="http://schemas.microsoft.com/office/drawing/2014/main" id="{D617F1F4-487C-BC20-C7B6-1C646F5CDA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14517" y="-1988600"/>
            <a:ext cx="1238508" cy="1238506"/>
          </a:xfrm>
          <a:prstGeom prst="rect">
            <a:avLst/>
          </a:prstGeom>
          <a:effectLst>
            <a:outerShdw blurRad="50800" dist="38100" dir="2700000" algn="tl" rotWithShape="0">
              <a:prstClr val="black">
                <a:alpha val="40000"/>
              </a:prstClr>
            </a:outerShdw>
          </a:effectLst>
        </p:spPr>
      </p:pic>
      <p:pic>
        <p:nvPicPr>
          <p:cNvPr id="5" name="Graphic 4" descr="Microfoon met effen opvulling">
            <a:extLst>
              <a:ext uri="{FF2B5EF4-FFF2-40B4-BE49-F238E27FC236}">
                <a16:creationId xmlns:a16="http://schemas.microsoft.com/office/drawing/2014/main" id="{41234CB2-3C3B-3666-9691-46F358B7A8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91533" y="-4490192"/>
            <a:ext cx="1238508" cy="1238506"/>
          </a:xfrm>
          <a:prstGeom prst="rect">
            <a:avLst/>
          </a:prstGeom>
          <a:effectLst>
            <a:outerShdw blurRad="50800" dist="38100" dir="2700000" algn="tl" rotWithShape="0">
              <a:prstClr val="black">
                <a:alpha val="40000"/>
              </a:prstClr>
            </a:outerShdw>
          </a:effectLst>
        </p:spPr>
      </p:pic>
      <p:pic>
        <p:nvPicPr>
          <p:cNvPr id="6" name="Graphic 5" descr="Volume met effen opvulling">
            <a:extLst>
              <a:ext uri="{FF2B5EF4-FFF2-40B4-BE49-F238E27FC236}">
                <a16:creationId xmlns:a16="http://schemas.microsoft.com/office/drawing/2014/main" id="{61414DC4-1923-2BA6-F6EB-CD77F0EBF3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76009" y="-750094"/>
            <a:ext cx="1238508" cy="1238506"/>
          </a:xfrm>
          <a:prstGeom prst="rect">
            <a:avLst/>
          </a:prstGeom>
          <a:effectLst>
            <a:outerShdw blurRad="50800" dist="38100" dir="2700000" algn="tl" rotWithShape="0">
              <a:prstClr val="black">
                <a:alpha val="40000"/>
              </a:prstClr>
            </a:outerShdw>
          </a:effectLst>
        </p:spPr>
      </p:pic>
      <p:pic>
        <p:nvPicPr>
          <p:cNvPr id="7" name="Graphic 6" descr="Vraagteken met effen opvulling">
            <a:extLst>
              <a:ext uri="{FF2B5EF4-FFF2-40B4-BE49-F238E27FC236}">
                <a16:creationId xmlns:a16="http://schemas.microsoft.com/office/drawing/2014/main" id="{362738AB-9F8E-18C3-84EB-E2A1CF999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60610" y="211521"/>
            <a:ext cx="1792290" cy="1792288"/>
          </a:xfrm>
          <a:prstGeom prst="rect">
            <a:avLst/>
          </a:prstGeom>
          <a:effectLst>
            <a:outerShdw blurRad="50800" dist="38100" dir="2700000" algn="tl" rotWithShape="0">
              <a:prstClr val="black">
                <a:alpha val="40000"/>
              </a:prstClr>
            </a:outerShdw>
          </a:effectLst>
        </p:spPr>
      </p:pic>
      <p:pic>
        <p:nvPicPr>
          <p:cNvPr id="8" name="Graphic 7" descr="Hersenen met effen opvulling">
            <a:extLst>
              <a:ext uri="{FF2B5EF4-FFF2-40B4-BE49-F238E27FC236}">
                <a16:creationId xmlns:a16="http://schemas.microsoft.com/office/drawing/2014/main" id="{91E6A264-0F6A-8A3F-94B8-9C00EAA37B3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53025" y="-3227106"/>
            <a:ext cx="1238508" cy="1238506"/>
          </a:xfrm>
          <a:prstGeom prst="rect">
            <a:avLst/>
          </a:prstGeom>
          <a:effectLst>
            <a:outerShdw blurRad="50800" dist="38100" dir="2700000" algn="tl" rotWithShape="0">
              <a:prstClr val="black">
                <a:alpha val="40000"/>
              </a:prstClr>
            </a:outerShdw>
          </a:effectLst>
        </p:spPr>
      </p:pic>
      <p:pic>
        <p:nvPicPr>
          <p:cNvPr id="9" name="Graphic 8">
            <a:extLst>
              <a:ext uri="{FF2B5EF4-FFF2-40B4-BE49-F238E27FC236}">
                <a16:creationId xmlns:a16="http://schemas.microsoft.com/office/drawing/2014/main" id="{0F302F5B-4BE6-674F-E2B9-8301A3A4AA2C}"/>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98994" y="1674740"/>
            <a:ext cx="1238506" cy="12385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6191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par>
                                <p:cTn id="12" presetID="26" presetClass="emph" presetSubtype="0" repeatCount="indefinite" fill="hold" grpId="1" nodeType="withEffect">
                                  <p:stCondLst>
                                    <p:cond delay="0"/>
                                  </p:stCondLst>
                                  <p:childTnLst>
                                    <p:animEffect transition="out" filter="fade">
                                      <p:cBhvr>
                                        <p:cTn id="13" dur="1500" tmFilter="0, 0; .2, .5; .8, .5; 1, 0"/>
                                        <p:tgtEl>
                                          <p:spTgt spid="38"/>
                                        </p:tgtEl>
                                      </p:cBhvr>
                                    </p:animEffect>
                                    <p:animScale>
                                      <p:cBhvr>
                                        <p:cTn id="14" dur="750" autoRev="1" fill="hold"/>
                                        <p:tgtEl>
                                          <p:spTgt spid="38"/>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2" nodeType="clickEffect">
                                  <p:stCondLst>
                                    <p:cond delay="0"/>
                                  </p:stCondLst>
                                  <p:childTnLst>
                                    <p:animEffect transition="out" filter="fade">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par>
                          <p:cTn id="20" fill="hold">
                            <p:stCondLst>
                              <p:cond delay="500"/>
                            </p:stCondLst>
                            <p:childTnLst>
                              <p:par>
                                <p:cTn id="21" presetID="2" presetClass="entr" presetSubtype="1" decel="10000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1000" fill="hold"/>
                                        <p:tgtEl>
                                          <p:spTgt spid="41"/>
                                        </p:tgtEl>
                                        <p:attrNameLst>
                                          <p:attrName>ppt_x</p:attrName>
                                        </p:attrNameLst>
                                      </p:cBhvr>
                                      <p:tavLst>
                                        <p:tav tm="0">
                                          <p:val>
                                            <p:strVal val="#ppt_x"/>
                                          </p:val>
                                        </p:tav>
                                        <p:tav tm="100000">
                                          <p:val>
                                            <p:strVal val="#ppt_x"/>
                                          </p:val>
                                        </p:tav>
                                      </p:tavLst>
                                    </p:anim>
                                    <p:anim calcmode="lin" valueType="num">
                                      <p:cBhvr additive="base">
                                        <p:cTn id="24" dur="1000" fill="hold"/>
                                        <p:tgtEl>
                                          <p:spTgt spid="41"/>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26" presetClass="emph" presetSubtype="0" repeatCount="indefinite" fill="hold" grpId="1" nodeType="withEffect">
                                  <p:stCondLst>
                                    <p:cond delay="0"/>
                                  </p:stCondLst>
                                  <p:childTnLst>
                                    <p:animEffect transition="out" filter="fade">
                                      <p:cBhvr>
                                        <p:cTn id="29" dur="1500" tmFilter="0, 0; .2, .5; .8, .5; 1, 0"/>
                                        <p:tgtEl>
                                          <p:spTgt spid="37"/>
                                        </p:tgtEl>
                                      </p:cBhvr>
                                    </p:animEffect>
                                    <p:animScale>
                                      <p:cBhvr>
                                        <p:cTn id="30" dur="7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P spid="38"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8CAD2-0338-C17D-F7B8-2AC16684F72B}"/>
            </a:ext>
          </a:extLst>
        </p:cNvPr>
        <p:cNvGrpSpPr/>
        <p:nvPr/>
      </p:nvGrpSpPr>
      <p:grpSpPr>
        <a:xfrm>
          <a:off x="0" y="0"/>
          <a:ext cx="0" cy="0"/>
          <a:chOff x="0" y="0"/>
          <a:chExt cx="0" cy="0"/>
        </a:xfrm>
      </p:grpSpPr>
      <p:grpSp>
        <p:nvGrpSpPr>
          <p:cNvPr id="14" name="Groep 13">
            <a:extLst>
              <a:ext uri="{FF2B5EF4-FFF2-40B4-BE49-F238E27FC236}">
                <a16:creationId xmlns:a16="http://schemas.microsoft.com/office/drawing/2014/main" id="{4C89F17D-246E-A4A5-902F-BB8F14A4E099}"/>
              </a:ext>
            </a:extLst>
          </p:cNvPr>
          <p:cNvGrpSpPr/>
          <p:nvPr/>
        </p:nvGrpSpPr>
        <p:grpSpPr>
          <a:xfrm>
            <a:off x="6518741" y="353106"/>
            <a:ext cx="4781020" cy="1544274"/>
            <a:chOff x="2147342" y="1196121"/>
            <a:chExt cx="4781020" cy="1544274"/>
          </a:xfrm>
        </p:grpSpPr>
        <p:sp>
          <p:nvSpPr>
            <p:cNvPr id="15" name="Graphic 12">
              <a:extLst>
                <a:ext uri="{FF2B5EF4-FFF2-40B4-BE49-F238E27FC236}">
                  <a16:creationId xmlns:a16="http://schemas.microsoft.com/office/drawing/2014/main" id="{E66E2C07-8797-20B9-A2F8-95E03930D446}"/>
                </a:ext>
              </a:extLst>
            </p:cNvPr>
            <p:cNvSpPr/>
            <p:nvPr/>
          </p:nvSpPr>
          <p:spPr>
            <a:xfrm rot="1352159">
              <a:off x="5166986" y="1196121"/>
              <a:ext cx="1761376" cy="1544274"/>
            </a:xfrm>
            <a:custGeom>
              <a:avLst/>
              <a:gdLst>
                <a:gd name="csX0" fmla="*/ 876609 w 1379323"/>
                <a:gd name="csY0" fmla="*/ 4 h 1209315"/>
                <a:gd name="csX1" fmla="*/ 865279 w 1379323"/>
                <a:gd name="csY1" fmla="*/ 429 h 1209315"/>
                <a:gd name="csX2" fmla="*/ 820490 w 1379323"/>
                <a:gd name="csY2" fmla="*/ 12805 h 1209315"/>
                <a:gd name="csX3" fmla="*/ 764156 w 1379323"/>
                <a:gd name="csY3" fmla="*/ 82817 h 1209315"/>
                <a:gd name="csX4" fmla="*/ 759978 w 1379323"/>
                <a:gd name="csY4" fmla="*/ 90834 h 1209315"/>
                <a:gd name="csX5" fmla="*/ 743766 w 1379323"/>
                <a:gd name="csY5" fmla="*/ 94841 h 1209315"/>
                <a:gd name="csX6" fmla="*/ 624184 w 1379323"/>
                <a:gd name="csY6" fmla="*/ 96460 h 1209315"/>
                <a:gd name="csX7" fmla="*/ 567662 w 1379323"/>
                <a:gd name="csY7" fmla="*/ 96699 h 1209315"/>
                <a:gd name="csX8" fmla="*/ 488064 w 1379323"/>
                <a:gd name="csY8" fmla="*/ 98351 h 1209315"/>
                <a:gd name="csX9" fmla="*/ 486369 w 1379323"/>
                <a:gd name="csY9" fmla="*/ 98993 h 1209315"/>
                <a:gd name="csX10" fmla="*/ 485658 w 1379323"/>
                <a:gd name="csY10" fmla="*/ 100427 h 1209315"/>
                <a:gd name="csX11" fmla="*/ 486050 w 1379323"/>
                <a:gd name="csY11" fmla="*/ 102532 h 1209315"/>
                <a:gd name="csX12" fmla="*/ 492031 w 1379323"/>
                <a:gd name="csY12" fmla="*/ 112273 h 1209315"/>
                <a:gd name="csX13" fmla="*/ 593375 w 1379323"/>
                <a:gd name="csY13" fmla="*/ 262250 h 1209315"/>
                <a:gd name="csX14" fmla="*/ 615460 w 1379323"/>
                <a:gd name="csY14" fmla="*/ 294768 h 1209315"/>
                <a:gd name="csX15" fmla="*/ 665729 w 1379323"/>
                <a:gd name="csY15" fmla="*/ 365159 h 1209315"/>
                <a:gd name="csX16" fmla="*/ 670748 w 1379323"/>
                <a:gd name="csY16" fmla="*/ 370606 h 1209315"/>
                <a:gd name="csX17" fmla="*/ 680555 w 1379323"/>
                <a:gd name="csY17" fmla="*/ 387483 h 1209315"/>
                <a:gd name="csX18" fmla="*/ 681426 w 1379323"/>
                <a:gd name="csY18" fmla="*/ 434616 h 1209315"/>
                <a:gd name="csX19" fmla="*/ 680261 w 1379323"/>
                <a:gd name="csY19" fmla="*/ 481568 h 1209315"/>
                <a:gd name="csX20" fmla="*/ 675590 w 1379323"/>
                <a:gd name="csY20" fmla="*/ 497574 h 1209315"/>
                <a:gd name="csX21" fmla="*/ 606245 w 1379323"/>
                <a:gd name="csY21" fmla="*/ 538969 h 1209315"/>
                <a:gd name="csX22" fmla="*/ 588977 w 1379323"/>
                <a:gd name="csY22" fmla="*/ 542348 h 1209315"/>
                <a:gd name="csX23" fmla="*/ 582814 w 1379323"/>
                <a:gd name="csY23" fmla="*/ 543982 h 1209315"/>
                <a:gd name="csX24" fmla="*/ 579631 w 1379323"/>
                <a:gd name="csY24" fmla="*/ 545208 h 1209315"/>
                <a:gd name="csX25" fmla="*/ 573672 w 1379323"/>
                <a:gd name="csY25" fmla="*/ 554263 h 1209315"/>
                <a:gd name="csX26" fmla="*/ 578434 w 1379323"/>
                <a:gd name="csY26" fmla="*/ 562957 h 1209315"/>
                <a:gd name="csX27" fmla="*/ 579853 w 1379323"/>
                <a:gd name="csY27" fmla="*/ 563202 h 1209315"/>
                <a:gd name="csX28" fmla="*/ 582128 w 1379323"/>
                <a:gd name="csY28" fmla="*/ 563329 h 1209315"/>
                <a:gd name="csX29" fmla="*/ 590069 w 1379323"/>
                <a:gd name="csY29" fmla="*/ 563580 h 1209315"/>
                <a:gd name="csX30" fmla="*/ 617579 w 1379323"/>
                <a:gd name="csY30" fmla="*/ 564030 h 1209315"/>
                <a:gd name="csX31" fmla="*/ 704562 w 1379323"/>
                <a:gd name="csY31" fmla="*/ 564541 h 1209315"/>
                <a:gd name="csX32" fmla="*/ 810237 w 1379323"/>
                <a:gd name="csY32" fmla="*/ 564211 h 1209315"/>
                <a:gd name="csX33" fmla="*/ 825001 w 1379323"/>
                <a:gd name="csY33" fmla="*/ 563140 h 1209315"/>
                <a:gd name="csX34" fmla="*/ 832014 w 1379323"/>
                <a:gd name="csY34" fmla="*/ 556718 h 1209315"/>
                <a:gd name="csX35" fmla="*/ 830267 w 1379323"/>
                <a:gd name="csY35" fmla="*/ 550387 h 1209315"/>
                <a:gd name="csX36" fmla="*/ 823132 w 1379323"/>
                <a:gd name="csY36" fmla="*/ 544653 h 1209315"/>
                <a:gd name="csX37" fmla="*/ 799639 w 1379323"/>
                <a:gd name="csY37" fmla="*/ 539590 h 1209315"/>
                <a:gd name="csX38" fmla="*/ 773563 w 1379323"/>
                <a:gd name="csY38" fmla="*/ 534578 h 1209315"/>
                <a:gd name="csX39" fmla="*/ 726788 w 1379323"/>
                <a:gd name="csY39" fmla="*/ 497577 h 1209315"/>
                <a:gd name="csX40" fmla="*/ 722342 w 1379323"/>
                <a:gd name="csY40" fmla="*/ 481310 h 1209315"/>
                <a:gd name="csX41" fmla="*/ 721181 w 1379323"/>
                <a:gd name="csY41" fmla="*/ 432994 h 1209315"/>
                <a:gd name="csX42" fmla="*/ 721798 w 1379323"/>
                <a:gd name="csY42" fmla="*/ 384688 h 1209315"/>
                <a:gd name="csX43" fmla="*/ 730018 w 1379323"/>
                <a:gd name="csY43" fmla="*/ 369158 h 1209315"/>
                <a:gd name="csX44" fmla="*/ 835398 w 1379323"/>
                <a:gd name="csY44" fmla="*/ 218582 h 1209315"/>
                <a:gd name="csX45" fmla="*/ 879305 w 1379323"/>
                <a:gd name="csY45" fmla="*/ 152119 h 1209315"/>
                <a:gd name="csX46" fmla="*/ 904515 w 1379323"/>
                <a:gd name="csY46" fmla="*/ 112977 h 1209315"/>
                <a:gd name="csX47" fmla="*/ 906315 w 1379323"/>
                <a:gd name="csY47" fmla="*/ 110113 h 1209315"/>
                <a:gd name="csX48" fmla="*/ 910060 w 1379323"/>
                <a:gd name="csY48" fmla="*/ 103617 h 1209315"/>
                <a:gd name="csX49" fmla="*/ 910985 w 1379323"/>
                <a:gd name="csY49" fmla="*/ 101751 h 1209315"/>
                <a:gd name="csX50" fmla="*/ 911221 w 1379323"/>
                <a:gd name="csY50" fmla="*/ 101062 h 1209315"/>
                <a:gd name="csX51" fmla="*/ 911221 w 1379323"/>
                <a:gd name="csY51" fmla="*/ 101058 h 1209315"/>
                <a:gd name="csX52" fmla="*/ 911221 w 1379323"/>
                <a:gd name="csY52" fmla="*/ 101054 h 1209315"/>
                <a:gd name="csX53" fmla="*/ 911221 w 1379323"/>
                <a:gd name="csY53" fmla="*/ 101054 h 1209315"/>
                <a:gd name="csX54" fmla="*/ 911221 w 1379323"/>
                <a:gd name="csY54" fmla="*/ 101058 h 1209315"/>
                <a:gd name="csX55" fmla="*/ 911221 w 1379323"/>
                <a:gd name="csY55" fmla="*/ 101062 h 1209315"/>
                <a:gd name="csX56" fmla="*/ 911221 w 1379323"/>
                <a:gd name="csY56" fmla="*/ 101062 h 1209315"/>
                <a:gd name="csX57" fmla="*/ 910898 w 1379323"/>
                <a:gd name="csY57" fmla="*/ 99022 h 1209315"/>
                <a:gd name="csX58" fmla="*/ 907403 w 1379323"/>
                <a:gd name="csY58" fmla="*/ 97897 h 1209315"/>
                <a:gd name="csX59" fmla="*/ 874860 w 1379323"/>
                <a:gd name="csY59" fmla="*/ 96884 h 1209315"/>
                <a:gd name="csX60" fmla="*/ 853450 w 1379323"/>
                <a:gd name="csY60" fmla="*/ 96380 h 1209315"/>
                <a:gd name="csX61" fmla="*/ 843412 w 1379323"/>
                <a:gd name="csY61" fmla="*/ 94616 h 1209315"/>
                <a:gd name="csX62" fmla="*/ 841855 w 1379323"/>
                <a:gd name="csY62" fmla="*/ 92159 h 1209315"/>
                <a:gd name="csX63" fmla="*/ 843009 w 1379323"/>
                <a:gd name="csY63" fmla="*/ 89197 h 1209315"/>
                <a:gd name="csX64" fmla="*/ 850278 w 1379323"/>
                <a:gd name="csY64" fmla="*/ 81188 h 1209315"/>
                <a:gd name="csX65" fmla="*/ 879970 w 1379323"/>
                <a:gd name="csY65" fmla="*/ 22683 h 1209315"/>
                <a:gd name="csX66" fmla="*/ 882133 w 1379323"/>
                <a:gd name="csY66" fmla="*/ 8482 h 1209315"/>
                <a:gd name="csX67" fmla="*/ 881378 w 1379323"/>
                <a:gd name="csY67" fmla="*/ 1884 h 1209315"/>
                <a:gd name="csX68" fmla="*/ 876634 w 1379323"/>
                <a:gd name="csY68" fmla="*/ 4 h 1209315"/>
                <a:gd name="csX69" fmla="*/ 699060 w 1379323"/>
                <a:gd name="csY69" fmla="*/ 122634 h 1209315"/>
                <a:gd name="csX70" fmla="*/ 759318 w 1379323"/>
                <a:gd name="csY70" fmla="*/ 134843 h 1209315"/>
                <a:gd name="csX71" fmla="*/ 792413 w 1379323"/>
                <a:gd name="csY71" fmla="*/ 169031 h 1209315"/>
                <a:gd name="csX72" fmla="*/ 797897 w 1379323"/>
                <a:gd name="csY72" fmla="*/ 197732 h 1209315"/>
                <a:gd name="csX73" fmla="*/ 793016 w 1379323"/>
                <a:gd name="csY73" fmla="*/ 226000 h 1209315"/>
                <a:gd name="csX74" fmla="*/ 751094 w 1379323"/>
                <a:gd name="csY74" fmla="*/ 277297 h 1209315"/>
                <a:gd name="csX75" fmla="*/ 716321 w 1379323"/>
                <a:gd name="csY75" fmla="*/ 327820 h 1209315"/>
                <a:gd name="csX76" fmla="*/ 708028 w 1379323"/>
                <a:gd name="csY76" fmla="*/ 343325 h 1209315"/>
                <a:gd name="csX77" fmla="*/ 699848 w 1379323"/>
                <a:gd name="csY77" fmla="*/ 347067 h 1209315"/>
                <a:gd name="csX78" fmla="*/ 689929 w 1379323"/>
                <a:gd name="csY78" fmla="*/ 344040 h 1209315"/>
                <a:gd name="csX79" fmla="*/ 677902 w 1379323"/>
                <a:gd name="csY79" fmla="*/ 327849 h 1209315"/>
                <a:gd name="csX80" fmla="*/ 678105 w 1379323"/>
                <a:gd name="csY80" fmla="*/ 303203 h 1209315"/>
                <a:gd name="csX81" fmla="*/ 710997 w 1379323"/>
                <a:gd name="csY81" fmla="*/ 254541 h 1209315"/>
                <a:gd name="csX82" fmla="*/ 732145 w 1379323"/>
                <a:gd name="csY82" fmla="*/ 225460 h 1209315"/>
                <a:gd name="csX83" fmla="*/ 736580 w 1379323"/>
                <a:gd name="csY83" fmla="*/ 202232 h 1209315"/>
                <a:gd name="csX84" fmla="*/ 731143 w 1379323"/>
                <a:gd name="csY84" fmla="*/ 178732 h 1209315"/>
                <a:gd name="csX85" fmla="*/ 718140 w 1379323"/>
                <a:gd name="csY85" fmla="*/ 166015 h 1209315"/>
                <a:gd name="csX86" fmla="*/ 697558 w 1379323"/>
                <a:gd name="csY86" fmla="*/ 162426 h 1209315"/>
                <a:gd name="csX87" fmla="*/ 675303 w 1379323"/>
                <a:gd name="csY87" fmla="*/ 166629 h 1209315"/>
                <a:gd name="csX88" fmla="*/ 654652 w 1379323"/>
                <a:gd name="csY88" fmla="*/ 195732 h 1209315"/>
                <a:gd name="csX89" fmla="*/ 645623 w 1379323"/>
                <a:gd name="csY89" fmla="*/ 219036 h 1209315"/>
                <a:gd name="csX90" fmla="*/ 626514 w 1379323"/>
                <a:gd name="csY90" fmla="*/ 226534 h 1209315"/>
                <a:gd name="csX91" fmla="*/ 605544 w 1379323"/>
                <a:gd name="csY91" fmla="*/ 211723 h 1209315"/>
                <a:gd name="csX92" fmla="*/ 610999 w 1379323"/>
                <a:gd name="csY92" fmla="*/ 172465 h 1209315"/>
                <a:gd name="csX93" fmla="*/ 640240 w 1379323"/>
                <a:gd name="csY93" fmla="*/ 137928 h 1209315"/>
                <a:gd name="csX94" fmla="*/ 699060 w 1379323"/>
                <a:gd name="csY94" fmla="*/ 122634 h 1209315"/>
                <a:gd name="csX95" fmla="*/ 757946 w 1379323"/>
                <a:gd name="csY95" fmla="*/ 623441 h 1209315"/>
                <a:gd name="csX96" fmla="*/ 683872 w 1379323"/>
                <a:gd name="csY96" fmla="*/ 650617 h 1209315"/>
                <a:gd name="csX97" fmla="*/ 652587 w 1379323"/>
                <a:gd name="csY97" fmla="*/ 737369 h 1209315"/>
                <a:gd name="csX98" fmla="*/ 679676 w 1379323"/>
                <a:gd name="csY98" fmla="*/ 801179 h 1209315"/>
                <a:gd name="csX99" fmla="*/ 702203 w 1379323"/>
                <a:gd name="csY99" fmla="*/ 817442 h 1209315"/>
                <a:gd name="csX100" fmla="*/ 702142 w 1379323"/>
                <a:gd name="csY100" fmla="*/ 817427 h 1209315"/>
                <a:gd name="csX101" fmla="*/ 739019 w 1379323"/>
                <a:gd name="csY101" fmla="*/ 828591 h 1209315"/>
                <a:gd name="csX102" fmla="*/ 745563 w 1379323"/>
                <a:gd name="csY102" fmla="*/ 829923 h 1209315"/>
                <a:gd name="csX103" fmla="*/ 750310 w 1379323"/>
                <a:gd name="csY103" fmla="*/ 835425 h 1209315"/>
                <a:gd name="csX104" fmla="*/ 764522 w 1379323"/>
                <a:gd name="csY104" fmla="*/ 851150 h 1209315"/>
                <a:gd name="csX105" fmla="*/ 827792 w 1379323"/>
                <a:gd name="csY105" fmla="*/ 881637 h 1209315"/>
                <a:gd name="csX106" fmla="*/ 860445 w 1379323"/>
                <a:gd name="csY106" fmla="*/ 882395 h 1209315"/>
                <a:gd name="csX107" fmla="*/ 872941 w 1379323"/>
                <a:gd name="csY107" fmla="*/ 879437 h 1209315"/>
                <a:gd name="csX108" fmla="*/ 879677 w 1379323"/>
                <a:gd name="csY108" fmla="*/ 874933 h 1209315"/>
                <a:gd name="csX109" fmla="*/ 883440 w 1379323"/>
                <a:gd name="csY109" fmla="*/ 864314 h 1209315"/>
                <a:gd name="csX110" fmla="*/ 884202 w 1379323"/>
                <a:gd name="csY110" fmla="*/ 860115 h 1209315"/>
                <a:gd name="csX111" fmla="*/ 883970 w 1379323"/>
                <a:gd name="csY111" fmla="*/ 859331 h 1209315"/>
                <a:gd name="csX112" fmla="*/ 882823 w 1379323"/>
                <a:gd name="csY112" fmla="*/ 858616 h 1209315"/>
                <a:gd name="csX113" fmla="*/ 857904 w 1379323"/>
                <a:gd name="csY113" fmla="*/ 854860 h 1209315"/>
                <a:gd name="csX114" fmla="*/ 802133 w 1379323"/>
                <a:gd name="csY114" fmla="*/ 834107 h 1209315"/>
                <a:gd name="csX115" fmla="*/ 793615 w 1379323"/>
                <a:gd name="csY115" fmla="*/ 827712 h 1209315"/>
                <a:gd name="csX116" fmla="*/ 792914 w 1379323"/>
                <a:gd name="csY116" fmla="*/ 826591 h 1209315"/>
                <a:gd name="csX117" fmla="*/ 792948 w 1379323"/>
                <a:gd name="csY117" fmla="*/ 825263 h 1209315"/>
                <a:gd name="csX118" fmla="*/ 794919 w 1379323"/>
                <a:gd name="csY118" fmla="*/ 823862 h 1209315"/>
                <a:gd name="csX119" fmla="*/ 801749 w 1379323"/>
                <a:gd name="csY119" fmla="*/ 820915 h 1209315"/>
                <a:gd name="csX120" fmla="*/ 813290 w 1379323"/>
                <a:gd name="csY120" fmla="*/ 815471 h 1209315"/>
                <a:gd name="csX121" fmla="*/ 862993 w 1379323"/>
                <a:gd name="csY121" fmla="*/ 757740 h 1209315"/>
                <a:gd name="csX122" fmla="*/ 838307 w 1379323"/>
                <a:gd name="csY122" fmla="*/ 653608 h 1209315"/>
                <a:gd name="csX123" fmla="*/ 757947 w 1379323"/>
                <a:gd name="csY123" fmla="*/ 623441 h 1209315"/>
                <a:gd name="csX124" fmla="*/ 47405 w 1379323"/>
                <a:gd name="csY124" fmla="*/ 627905 h 1209315"/>
                <a:gd name="csX125" fmla="*/ 7207 w 1379323"/>
                <a:gd name="csY125" fmla="*/ 628417 h 1209315"/>
                <a:gd name="csX126" fmla="*/ 1619 w 1379323"/>
                <a:gd name="csY126" fmla="*/ 630860 h 1209315"/>
                <a:gd name="csX127" fmla="*/ 1219 w 1379323"/>
                <a:gd name="csY127" fmla="*/ 636997 h 1209315"/>
                <a:gd name="csX128" fmla="*/ 6550 w 1379323"/>
                <a:gd name="csY128" fmla="*/ 639733 h 1209315"/>
                <a:gd name="csX129" fmla="*/ 16197 w 1379323"/>
                <a:gd name="csY129" fmla="*/ 644843 h 1209315"/>
                <a:gd name="csX130" fmla="*/ 18574 w 1379323"/>
                <a:gd name="csY130" fmla="*/ 648886 h 1209315"/>
                <a:gd name="csX131" fmla="*/ 19732 w 1379323"/>
                <a:gd name="csY131" fmla="*/ 659125 h 1209315"/>
                <a:gd name="csX132" fmla="*/ 20243 w 1379323"/>
                <a:gd name="csY132" fmla="*/ 726256 h 1209315"/>
                <a:gd name="csX133" fmla="*/ 19641 w 1379323"/>
                <a:gd name="csY133" fmla="*/ 794138 h 1209315"/>
                <a:gd name="csX134" fmla="*/ 18156 w 1379323"/>
                <a:gd name="csY134" fmla="*/ 803963 h 1209315"/>
                <a:gd name="csX135" fmla="*/ 15090 w 1379323"/>
                <a:gd name="csY135" fmla="*/ 807741 h 1209315"/>
                <a:gd name="csX136" fmla="*/ 5966 w 1379323"/>
                <a:gd name="csY136" fmla="*/ 812927 h 1209315"/>
                <a:gd name="csX137" fmla="*/ 2932 w 1379323"/>
                <a:gd name="csY137" fmla="*/ 814328 h 1209315"/>
                <a:gd name="csX138" fmla="*/ 1073 w 1379323"/>
                <a:gd name="csY138" fmla="*/ 815881 h 1209315"/>
                <a:gd name="csX139" fmla="*/ -95 w 1379323"/>
                <a:gd name="csY139" fmla="*/ 821685 h 1209315"/>
                <a:gd name="csX140" fmla="*/ 525 w 1379323"/>
                <a:gd name="csY140" fmla="*/ 824359 h 1209315"/>
                <a:gd name="csX141" fmla="*/ 1502 w 1379323"/>
                <a:gd name="csY141" fmla="*/ 825564 h 1209315"/>
                <a:gd name="csX142" fmla="*/ 1505 w 1379323"/>
                <a:gd name="csY142" fmla="*/ 825564 h 1209315"/>
                <a:gd name="csX143" fmla="*/ 1509 w 1379323"/>
                <a:gd name="csY143" fmla="*/ 825564 h 1209315"/>
                <a:gd name="csX144" fmla="*/ 1792 w 1379323"/>
                <a:gd name="csY144" fmla="*/ 825622 h 1209315"/>
                <a:gd name="csX145" fmla="*/ 2663 w 1379323"/>
                <a:gd name="csY145" fmla="*/ 825706 h 1209315"/>
                <a:gd name="csX146" fmla="*/ 5726 w 1379323"/>
                <a:gd name="csY146" fmla="*/ 825862 h 1209315"/>
                <a:gd name="csX147" fmla="*/ 16222 w 1379323"/>
                <a:gd name="csY147" fmla="*/ 826094 h 1209315"/>
                <a:gd name="csX148" fmla="*/ 49038 w 1379323"/>
                <a:gd name="csY148" fmla="*/ 826138 h 1209315"/>
                <a:gd name="csX149" fmla="*/ 88826 w 1379323"/>
                <a:gd name="csY149" fmla="*/ 825103 h 1209315"/>
                <a:gd name="csX150" fmla="*/ 93425 w 1379323"/>
                <a:gd name="csY150" fmla="*/ 823568 h 1209315"/>
                <a:gd name="csX151" fmla="*/ 94227 w 1379323"/>
                <a:gd name="csY151" fmla="*/ 820636 h 1209315"/>
                <a:gd name="csX152" fmla="*/ 94328 w 1379323"/>
                <a:gd name="csY152" fmla="*/ 817478 h 1209315"/>
                <a:gd name="csX153" fmla="*/ 93708 w 1379323"/>
                <a:gd name="csY153" fmla="*/ 815750 h 1209315"/>
                <a:gd name="csX154" fmla="*/ 87767 w 1379323"/>
                <a:gd name="csY154" fmla="*/ 812531 h 1209315"/>
                <a:gd name="csX155" fmla="*/ 80414 w 1379323"/>
                <a:gd name="csY155" fmla="*/ 808427 h 1209315"/>
                <a:gd name="csX156" fmla="*/ 76215 w 1379323"/>
                <a:gd name="csY156" fmla="*/ 801266 h 1209315"/>
                <a:gd name="csX157" fmla="*/ 74131 w 1379323"/>
                <a:gd name="csY157" fmla="*/ 766541 h 1209315"/>
                <a:gd name="csX158" fmla="*/ 74541 w 1379323"/>
                <a:gd name="csY158" fmla="*/ 744036 h 1209315"/>
                <a:gd name="csX159" fmla="*/ 74988 w 1379323"/>
                <a:gd name="csY159" fmla="*/ 737016 h 1209315"/>
                <a:gd name="csX160" fmla="*/ 75264 w 1379323"/>
                <a:gd name="csY160" fmla="*/ 734977 h 1209315"/>
                <a:gd name="csX161" fmla="*/ 75438 w 1379323"/>
                <a:gd name="csY161" fmla="*/ 734298 h 1209315"/>
                <a:gd name="csX162" fmla="*/ 76098 w 1379323"/>
                <a:gd name="csY162" fmla="*/ 733536 h 1209315"/>
                <a:gd name="csX163" fmla="*/ 76672 w 1379323"/>
                <a:gd name="csY163" fmla="*/ 733416 h 1209315"/>
                <a:gd name="csX164" fmla="*/ 77376 w 1379323"/>
                <a:gd name="csY164" fmla="*/ 733365 h 1209315"/>
                <a:gd name="csX165" fmla="*/ 79651 w 1379323"/>
                <a:gd name="csY165" fmla="*/ 733289 h 1209315"/>
                <a:gd name="csX166" fmla="*/ 87400 w 1379323"/>
                <a:gd name="csY166" fmla="*/ 733220 h 1209315"/>
                <a:gd name="csX167" fmla="*/ 111774 w 1379323"/>
                <a:gd name="csY167" fmla="*/ 733438 h 1209315"/>
                <a:gd name="csX168" fmla="*/ 131478 w 1379323"/>
                <a:gd name="csY168" fmla="*/ 734276 h 1209315"/>
                <a:gd name="csX169" fmla="*/ 142086 w 1379323"/>
                <a:gd name="csY169" fmla="*/ 738305 h 1209315"/>
                <a:gd name="csX170" fmla="*/ 146064 w 1379323"/>
                <a:gd name="csY170" fmla="*/ 748703 h 1209315"/>
                <a:gd name="csX171" fmla="*/ 146601 w 1379323"/>
                <a:gd name="csY171" fmla="*/ 767866 h 1209315"/>
                <a:gd name="csX172" fmla="*/ 144790 w 1379323"/>
                <a:gd name="csY172" fmla="*/ 802046 h 1209315"/>
                <a:gd name="csX173" fmla="*/ 140856 w 1379323"/>
                <a:gd name="csY173" fmla="*/ 808525 h 1209315"/>
                <a:gd name="csX174" fmla="*/ 133880 w 1379323"/>
                <a:gd name="csY174" fmla="*/ 811820 h 1209315"/>
                <a:gd name="csX175" fmla="*/ 128868 w 1379323"/>
                <a:gd name="csY175" fmla="*/ 814415 h 1209315"/>
                <a:gd name="csX176" fmla="*/ 128019 w 1379323"/>
                <a:gd name="csY176" fmla="*/ 820407 h 1209315"/>
                <a:gd name="csX177" fmla="*/ 128560 w 1379323"/>
                <a:gd name="csY177" fmla="*/ 824105 h 1209315"/>
                <a:gd name="csX178" fmla="*/ 132861 w 1379323"/>
                <a:gd name="csY178" fmla="*/ 825833 h 1209315"/>
                <a:gd name="csX179" fmla="*/ 172140 w 1379323"/>
                <a:gd name="csY179" fmla="*/ 826301 h 1209315"/>
                <a:gd name="csX180" fmla="*/ 211504 w 1379323"/>
                <a:gd name="csY180" fmla="*/ 825045 h 1209315"/>
                <a:gd name="csX181" fmla="*/ 216030 w 1379323"/>
                <a:gd name="csY181" fmla="*/ 823343 h 1209315"/>
                <a:gd name="csX182" fmla="*/ 216843 w 1379323"/>
                <a:gd name="csY182" fmla="*/ 820008 h 1209315"/>
                <a:gd name="csX183" fmla="*/ 216984 w 1379323"/>
                <a:gd name="csY183" fmla="*/ 816400 h 1209315"/>
                <a:gd name="csX184" fmla="*/ 216436 w 1379323"/>
                <a:gd name="csY184" fmla="*/ 814644 h 1209315"/>
                <a:gd name="csX185" fmla="*/ 210564 w 1379323"/>
                <a:gd name="csY185" fmla="*/ 812085 h 1209315"/>
                <a:gd name="csX186" fmla="*/ 204343 w 1379323"/>
                <a:gd name="csY186" fmla="*/ 809178 h 1209315"/>
                <a:gd name="csX187" fmla="*/ 200176 w 1379323"/>
                <a:gd name="csY187" fmla="*/ 805294 h 1209315"/>
                <a:gd name="csX188" fmla="*/ 198935 w 1379323"/>
                <a:gd name="csY188" fmla="*/ 799230 h 1209315"/>
                <a:gd name="csX189" fmla="*/ 198206 w 1379323"/>
                <a:gd name="csY189" fmla="*/ 785370 h 1209315"/>
                <a:gd name="csX190" fmla="*/ 197701 w 1379323"/>
                <a:gd name="csY190" fmla="*/ 724833 h 1209315"/>
                <a:gd name="csX191" fmla="*/ 198267 w 1379323"/>
                <a:gd name="csY191" fmla="*/ 657923 h 1209315"/>
                <a:gd name="csX192" fmla="*/ 199672 w 1379323"/>
                <a:gd name="csY192" fmla="*/ 648258 h 1209315"/>
                <a:gd name="csX193" fmla="*/ 202575 w 1379323"/>
                <a:gd name="csY193" fmla="*/ 644556 h 1209315"/>
                <a:gd name="csX194" fmla="*/ 212734 w 1379323"/>
                <a:gd name="csY194" fmla="*/ 639653 h 1209315"/>
                <a:gd name="csX195" fmla="*/ 216458 w 1379323"/>
                <a:gd name="csY195" fmla="*/ 638049 h 1209315"/>
                <a:gd name="csX196" fmla="*/ 217212 w 1379323"/>
                <a:gd name="csY196" fmla="*/ 633248 h 1209315"/>
                <a:gd name="csX197" fmla="*/ 216708 w 1379323"/>
                <a:gd name="csY197" fmla="*/ 630206 h 1209315"/>
                <a:gd name="csX198" fmla="*/ 212324 w 1379323"/>
                <a:gd name="csY198" fmla="*/ 628678 h 1209315"/>
                <a:gd name="csX199" fmla="*/ 172616 w 1379323"/>
                <a:gd name="csY199" fmla="*/ 627905 h 1209315"/>
                <a:gd name="csX200" fmla="*/ 132911 w 1379323"/>
                <a:gd name="csY200" fmla="*/ 628707 h 1209315"/>
                <a:gd name="csX201" fmla="*/ 128534 w 1379323"/>
                <a:gd name="csY201" fmla="*/ 630290 h 1209315"/>
                <a:gd name="csX202" fmla="*/ 128019 w 1379323"/>
                <a:gd name="csY202" fmla="*/ 633480 h 1209315"/>
                <a:gd name="csX203" fmla="*/ 128643 w 1379323"/>
                <a:gd name="csY203" fmla="*/ 638332 h 1209315"/>
                <a:gd name="csX204" fmla="*/ 129550 w 1379323"/>
                <a:gd name="csY204" fmla="*/ 638873 h 1209315"/>
                <a:gd name="csX205" fmla="*/ 131819 w 1379323"/>
                <a:gd name="csY205" fmla="*/ 639055 h 1209315"/>
                <a:gd name="csX206" fmla="*/ 141814 w 1379323"/>
                <a:gd name="csY206" fmla="*/ 643932 h 1209315"/>
                <a:gd name="csX207" fmla="*/ 146035 w 1379323"/>
                <a:gd name="csY207" fmla="*/ 652461 h 1209315"/>
                <a:gd name="csX208" fmla="*/ 146180 w 1379323"/>
                <a:gd name="csY208" fmla="*/ 680374 h 1209315"/>
                <a:gd name="csX209" fmla="*/ 145399 w 1379323"/>
                <a:gd name="csY209" fmla="*/ 698499 h 1209315"/>
                <a:gd name="csX210" fmla="*/ 141636 w 1379323"/>
                <a:gd name="csY210" fmla="*/ 708345 h 1209315"/>
                <a:gd name="csX211" fmla="*/ 131935 w 1379323"/>
                <a:gd name="csY211" fmla="*/ 712181 h 1209315"/>
                <a:gd name="csX212" fmla="*/ 114097 w 1379323"/>
                <a:gd name="csY212" fmla="*/ 712983 h 1209315"/>
                <a:gd name="csX213" fmla="*/ 91185 w 1379323"/>
                <a:gd name="csY213" fmla="*/ 713056 h 1209315"/>
                <a:gd name="csX214" fmla="*/ 83240 w 1379323"/>
                <a:gd name="csY214" fmla="*/ 712842 h 1209315"/>
                <a:gd name="csX215" fmla="*/ 79020 w 1379323"/>
                <a:gd name="csY215" fmla="*/ 712457 h 1209315"/>
                <a:gd name="csX216" fmla="*/ 76163 w 1379323"/>
                <a:gd name="csY216" fmla="*/ 711067 h 1209315"/>
                <a:gd name="csX217" fmla="*/ 74686 w 1379323"/>
                <a:gd name="csY217" fmla="*/ 706923 h 1209315"/>
                <a:gd name="csX218" fmla="*/ 74131 w 1379323"/>
                <a:gd name="csY218" fmla="*/ 680980 h 1209315"/>
                <a:gd name="csX219" fmla="*/ 74483 w 1379323"/>
                <a:gd name="csY219" fmla="*/ 659164 h 1209315"/>
                <a:gd name="csX220" fmla="*/ 74864 w 1379323"/>
                <a:gd name="csY220" fmla="*/ 651786 h 1209315"/>
                <a:gd name="csX221" fmla="*/ 75096 w 1379323"/>
                <a:gd name="csY221" fmla="*/ 649427 h 1209315"/>
                <a:gd name="csX222" fmla="*/ 75390 w 1379323"/>
                <a:gd name="csY222" fmla="*/ 647983 h 1209315"/>
                <a:gd name="csX223" fmla="*/ 78943 w 1379323"/>
                <a:gd name="csY223" fmla="*/ 644335 h 1209315"/>
                <a:gd name="csX224" fmla="*/ 85182 w 1379323"/>
                <a:gd name="csY224" fmla="*/ 640873 h 1209315"/>
                <a:gd name="csX225" fmla="*/ 91530 w 1379323"/>
                <a:gd name="csY225" fmla="*/ 637258 h 1209315"/>
                <a:gd name="csX226" fmla="*/ 92713 w 1379323"/>
                <a:gd name="csY226" fmla="*/ 632616 h 1209315"/>
                <a:gd name="csX227" fmla="*/ 92234 w 1379323"/>
                <a:gd name="csY227" fmla="*/ 629981 h 1209315"/>
                <a:gd name="csX228" fmla="*/ 87748 w 1379323"/>
                <a:gd name="csY228" fmla="*/ 628602 h 1209315"/>
                <a:gd name="csX229" fmla="*/ 47405 w 1379323"/>
                <a:gd name="csY229" fmla="*/ 627905 h 1209315"/>
                <a:gd name="csX230" fmla="*/ 307067 w 1379323"/>
                <a:gd name="csY230" fmla="*/ 627905 h 1209315"/>
                <a:gd name="csX231" fmla="*/ 243972 w 1379323"/>
                <a:gd name="csY231" fmla="*/ 628697 h 1209315"/>
                <a:gd name="csX232" fmla="*/ 236572 w 1379323"/>
                <a:gd name="csY232" fmla="*/ 630384 h 1209315"/>
                <a:gd name="csX233" fmla="*/ 235911 w 1379323"/>
                <a:gd name="csY233" fmla="*/ 631444 h 1209315"/>
                <a:gd name="csX234" fmla="*/ 235796 w 1379323"/>
                <a:gd name="csY234" fmla="*/ 633331 h 1209315"/>
                <a:gd name="csX235" fmla="*/ 236565 w 1379323"/>
                <a:gd name="csY235" fmla="*/ 638242 h 1209315"/>
                <a:gd name="csX236" fmla="*/ 240449 w 1379323"/>
                <a:gd name="csY236" fmla="*/ 639962 h 1209315"/>
                <a:gd name="csX237" fmla="*/ 249765 w 1379323"/>
                <a:gd name="csY237" fmla="*/ 645232 h 1209315"/>
                <a:gd name="csX238" fmla="*/ 251885 w 1379323"/>
                <a:gd name="csY238" fmla="*/ 649572 h 1209315"/>
                <a:gd name="csX239" fmla="*/ 253010 w 1379323"/>
                <a:gd name="csY239" fmla="*/ 660036 h 1209315"/>
                <a:gd name="csX240" fmla="*/ 253975 w 1379323"/>
                <a:gd name="csY240" fmla="*/ 722772 h 1209315"/>
                <a:gd name="csX241" fmla="*/ 252901 w 1379323"/>
                <a:gd name="csY241" fmla="*/ 796465 h 1209315"/>
                <a:gd name="csX242" fmla="*/ 249155 w 1379323"/>
                <a:gd name="csY242" fmla="*/ 807679 h 1209315"/>
                <a:gd name="csX243" fmla="*/ 241842 w 1379323"/>
                <a:gd name="csY243" fmla="*/ 811762 h 1209315"/>
                <a:gd name="csX244" fmla="*/ 236736 w 1379323"/>
                <a:gd name="csY244" fmla="*/ 814328 h 1209315"/>
                <a:gd name="csX245" fmla="*/ 235796 w 1379323"/>
                <a:gd name="csY245" fmla="*/ 819133 h 1209315"/>
                <a:gd name="csX246" fmla="*/ 236148 w 1379323"/>
                <a:gd name="csY246" fmla="*/ 823615 h 1209315"/>
                <a:gd name="csX247" fmla="*/ 236507 w 1379323"/>
                <a:gd name="csY247" fmla="*/ 825176 h 1209315"/>
                <a:gd name="csX248" fmla="*/ 236707 w 1379323"/>
                <a:gd name="csY248" fmla="*/ 825637 h 1209315"/>
                <a:gd name="csX249" fmla="*/ 236822 w 1379323"/>
                <a:gd name="csY249" fmla="*/ 825659 h 1209315"/>
                <a:gd name="csX250" fmla="*/ 238139 w 1379323"/>
                <a:gd name="csY250" fmla="*/ 825793 h 1209315"/>
                <a:gd name="csX251" fmla="*/ 243064 w 1379323"/>
                <a:gd name="csY251" fmla="*/ 826043 h 1209315"/>
                <a:gd name="csX252" fmla="*/ 259019 w 1379323"/>
                <a:gd name="csY252" fmla="*/ 826392 h 1209315"/>
                <a:gd name="csX253" fmla="*/ 364962 w 1379323"/>
                <a:gd name="csY253" fmla="*/ 826268 h 1209315"/>
                <a:gd name="csX254" fmla="*/ 381116 w 1379323"/>
                <a:gd name="csY254" fmla="*/ 825876 h 1209315"/>
                <a:gd name="csX255" fmla="*/ 386171 w 1379323"/>
                <a:gd name="csY255" fmla="*/ 825615 h 1209315"/>
                <a:gd name="csX256" fmla="*/ 387569 w 1379323"/>
                <a:gd name="csY256" fmla="*/ 825473 h 1209315"/>
                <a:gd name="csX257" fmla="*/ 387794 w 1379323"/>
                <a:gd name="csY257" fmla="*/ 825437 h 1209315"/>
                <a:gd name="csX258" fmla="*/ 387953 w 1379323"/>
                <a:gd name="csY258" fmla="*/ 825136 h 1209315"/>
                <a:gd name="csX259" fmla="*/ 388487 w 1379323"/>
                <a:gd name="csY259" fmla="*/ 823615 h 1209315"/>
                <a:gd name="csX260" fmla="*/ 389884 w 1379323"/>
                <a:gd name="csY260" fmla="*/ 818251 h 1209315"/>
                <a:gd name="csX261" fmla="*/ 393230 w 1379323"/>
                <a:gd name="csY261" fmla="*/ 801789 h 1209315"/>
                <a:gd name="csX262" fmla="*/ 397462 w 1379323"/>
                <a:gd name="csY262" fmla="*/ 771350 h 1209315"/>
                <a:gd name="csX263" fmla="*/ 397306 w 1379323"/>
                <a:gd name="csY263" fmla="*/ 768621 h 1209315"/>
                <a:gd name="csX264" fmla="*/ 396769 w 1379323"/>
                <a:gd name="csY264" fmla="*/ 767749 h 1209315"/>
                <a:gd name="csX265" fmla="*/ 389881 w 1379323"/>
                <a:gd name="csY265" fmla="*/ 767630 h 1209315"/>
                <a:gd name="csX266" fmla="*/ 384977 w 1379323"/>
                <a:gd name="csY266" fmla="*/ 768120 h 1209315"/>
                <a:gd name="csX267" fmla="*/ 382382 w 1379323"/>
                <a:gd name="csY267" fmla="*/ 769307 h 1209315"/>
                <a:gd name="csX268" fmla="*/ 377581 w 1379323"/>
                <a:gd name="csY268" fmla="*/ 778971 h 1209315"/>
                <a:gd name="csX269" fmla="*/ 361216 w 1379323"/>
                <a:gd name="csY269" fmla="*/ 800715 h 1209315"/>
                <a:gd name="csX270" fmla="*/ 330338 w 1379323"/>
                <a:gd name="csY270" fmla="*/ 806601 h 1209315"/>
                <a:gd name="csX271" fmla="*/ 313469 w 1379323"/>
                <a:gd name="csY271" fmla="*/ 805353 h 1209315"/>
                <a:gd name="csX272" fmla="*/ 307064 w 1379323"/>
                <a:gd name="csY272" fmla="*/ 799539 h 1209315"/>
                <a:gd name="csX273" fmla="*/ 306410 w 1379323"/>
                <a:gd name="csY273" fmla="*/ 795340 h 1209315"/>
                <a:gd name="csX274" fmla="*/ 305964 w 1379323"/>
                <a:gd name="csY274" fmla="*/ 787983 h 1209315"/>
                <a:gd name="csX275" fmla="*/ 305557 w 1379323"/>
                <a:gd name="csY275" fmla="*/ 767771 h 1209315"/>
                <a:gd name="csX276" fmla="*/ 305826 w 1379323"/>
                <a:gd name="csY276" fmla="*/ 747618 h 1209315"/>
                <a:gd name="csX277" fmla="*/ 306225 w 1379323"/>
                <a:gd name="csY277" fmla="*/ 740334 h 1209315"/>
                <a:gd name="csX278" fmla="*/ 306857 w 1379323"/>
                <a:gd name="csY278" fmla="*/ 736222 h 1209315"/>
                <a:gd name="csX279" fmla="*/ 308308 w 1379323"/>
                <a:gd name="csY279" fmla="*/ 733932 h 1209315"/>
                <a:gd name="csX280" fmla="*/ 311299 w 1379323"/>
                <a:gd name="csY280" fmla="*/ 732734 h 1209315"/>
                <a:gd name="csX281" fmla="*/ 325333 w 1379323"/>
                <a:gd name="csY281" fmla="*/ 732716 h 1209315"/>
                <a:gd name="csX282" fmla="*/ 339872 w 1379323"/>
                <a:gd name="csY282" fmla="*/ 734091 h 1209315"/>
                <a:gd name="csX283" fmla="*/ 346427 w 1379323"/>
                <a:gd name="csY283" fmla="*/ 738584 h 1209315"/>
                <a:gd name="csX284" fmla="*/ 352042 w 1379323"/>
                <a:gd name="csY284" fmla="*/ 750383 h 1209315"/>
                <a:gd name="csX285" fmla="*/ 352858 w 1379323"/>
                <a:gd name="csY285" fmla="*/ 753893 h 1209315"/>
                <a:gd name="csX286" fmla="*/ 353842 w 1379323"/>
                <a:gd name="csY286" fmla="*/ 755381 h 1209315"/>
                <a:gd name="csX287" fmla="*/ 360501 w 1379323"/>
                <a:gd name="csY287" fmla="*/ 756121 h 1209315"/>
                <a:gd name="csX288" fmla="*/ 364838 w 1379323"/>
                <a:gd name="csY288" fmla="*/ 755693 h 1209315"/>
                <a:gd name="csX289" fmla="*/ 366737 w 1379323"/>
                <a:gd name="csY289" fmla="*/ 752760 h 1209315"/>
                <a:gd name="csX290" fmla="*/ 367727 w 1379323"/>
                <a:gd name="csY290" fmla="*/ 724532 h 1209315"/>
                <a:gd name="csX291" fmla="*/ 367219 w 1379323"/>
                <a:gd name="csY291" fmla="*/ 697214 h 1209315"/>
                <a:gd name="csX292" fmla="*/ 366366 w 1379323"/>
                <a:gd name="csY292" fmla="*/ 693334 h 1209315"/>
                <a:gd name="csX293" fmla="*/ 365368 w 1379323"/>
                <a:gd name="csY293" fmla="*/ 692811 h 1209315"/>
                <a:gd name="csX294" fmla="*/ 357202 w 1379323"/>
                <a:gd name="csY294" fmla="*/ 692035 h 1209315"/>
                <a:gd name="csX295" fmla="*/ 354825 w 1379323"/>
                <a:gd name="csY295" fmla="*/ 691951 h 1209315"/>
                <a:gd name="csX296" fmla="*/ 353544 w 1379323"/>
                <a:gd name="csY296" fmla="*/ 692637 h 1209315"/>
                <a:gd name="csX297" fmla="*/ 350782 w 1379323"/>
                <a:gd name="csY297" fmla="*/ 699406 h 1209315"/>
                <a:gd name="csX298" fmla="*/ 347283 w 1379323"/>
                <a:gd name="csY298" fmla="*/ 707220 h 1209315"/>
                <a:gd name="csX299" fmla="*/ 341085 w 1379323"/>
                <a:gd name="csY299" fmla="*/ 710904 h 1209315"/>
                <a:gd name="csX300" fmla="*/ 320891 w 1379323"/>
                <a:gd name="csY300" fmla="*/ 713288 h 1209315"/>
                <a:gd name="csX301" fmla="*/ 311277 w 1379323"/>
                <a:gd name="csY301" fmla="*/ 712740 h 1209315"/>
                <a:gd name="csX302" fmla="*/ 308018 w 1379323"/>
                <a:gd name="csY302" fmla="*/ 711992 h 1209315"/>
                <a:gd name="csX303" fmla="*/ 306087 w 1379323"/>
                <a:gd name="csY303" fmla="*/ 710421 h 1209315"/>
                <a:gd name="csX304" fmla="*/ 305899 w 1379323"/>
                <a:gd name="csY304" fmla="*/ 709111 h 1209315"/>
                <a:gd name="csX305" fmla="*/ 305772 w 1379323"/>
                <a:gd name="csY305" fmla="*/ 706846 h 1209315"/>
                <a:gd name="csX306" fmla="*/ 305605 w 1379323"/>
                <a:gd name="csY306" fmla="*/ 699493 h 1209315"/>
                <a:gd name="csX307" fmla="*/ 305635 w 1379323"/>
                <a:gd name="csY307" fmla="*/ 677137 h 1209315"/>
                <a:gd name="csX308" fmla="*/ 307493 w 1379323"/>
                <a:gd name="csY308" fmla="*/ 649906 h 1209315"/>
                <a:gd name="csX309" fmla="*/ 311609 w 1379323"/>
                <a:gd name="csY309" fmla="*/ 645827 h 1209315"/>
                <a:gd name="csX310" fmla="*/ 318697 w 1379323"/>
                <a:gd name="csY310" fmla="*/ 644948 h 1209315"/>
                <a:gd name="csX311" fmla="*/ 349099 w 1379323"/>
                <a:gd name="csY311" fmla="*/ 649837 h 1209315"/>
                <a:gd name="csX312" fmla="*/ 363892 w 1379323"/>
                <a:gd name="csY312" fmla="*/ 670085 h 1209315"/>
                <a:gd name="csX313" fmla="*/ 366734 w 1379323"/>
                <a:gd name="csY313" fmla="*/ 677187 h 1209315"/>
                <a:gd name="csX314" fmla="*/ 368933 w 1379323"/>
                <a:gd name="csY314" fmla="*/ 677942 h 1209315"/>
                <a:gd name="csX315" fmla="*/ 373542 w 1379323"/>
                <a:gd name="csY315" fmla="*/ 678077 h 1209315"/>
                <a:gd name="csX316" fmla="*/ 378068 w 1379323"/>
                <a:gd name="csY316" fmla="*/ 677881 h 1209315"/>
                <a:gd name="csX317" fmla="*/ 379850 w 1379323"/>
                <a:gd name="csY317" fmla="*/ 676843 h 1209315"/>
                <a:gd name="csX318" fmla="*/ 380721 w 1379323"/>
                <a:gd name="csY318" fmla="*/ 665534 h 1209315"/>
                <a:gd name="csX319" fmla="*/ 379527 w 1379323"/>
                <a:gd name="csY319" fmla="*/ 639606 h 1209315"/>
                <a:gd name="csX320" fmla="*/ 377890 w 1379323"/>
                <a:gd name="csY320" fmla="*/ 632816 h 1209315"/>
                <a:gd name="csX321" fmla="*/ 370236 w 1379323"/>
                <a:gd name="csY321" fmla="*/ 629459 h 1209315"/>
                <a:gd name="csX322" fmla="*/ 307068 w 1379323"/>
                <a:gd name="csY322" fmla="*/ 627905 h 1209315"/>
                <a:gd name="csX323" fmla="*/ 493210 w 1379323"/>
                <a:gd name="csY323" fmla="*/ 627905 h 1209315"/>
                <a:gd name="csX324" fmla="*/ 420341 w 1379323"/>
                <a:gd name="csY324" fmla="*/ 629118 h 1209315"/>
                <a:gd name="csX325" fmla="*/ 411442 w 1379323"/>
                <a:gd name="csY325" fmla="*/ 631767 h 1209315"/>
                <a:gd name="csX326" fmla="*/ 409794 w 1379323"/>
                <a:gd name="csY326" fmla="*/ 636833 h 1209315"/>
                <a:gd name="csX327" fmla="*/ 408259 w 1379323"/>
                <a:gd name="csY327" fmla="*/ 663073 h 1209315"/>
                <a:gd name="csX328" fmla="*/ 409646 w 1379323"/>
                <a:gd name="csY328" fmla="*/ 679826 h 1209315"/>
                <a:gd name="csX329" fmla="*/ 412161 w 1379323"/>
                <a:gd name="csY329" fmla="*/ 681706 h 1209315"/>
                <a:gd name="csX330" fmla="*/ 417231 w 1379323"/>
                <a:gd name="csY330" fmla="*/ 681169 h 1209315"/>
                <a:gd name="csX331" fmla="*/ 420925 w 1379323"/>
                <a:gd name="csY331" fmla="*/ 678817 h 1209315"/>
                <a:gd name="csX332" fmla="*/ 423332 w 1379323"/>
                <a:gd name="csY332" fmla="*/ 671330 h 1209315"/>
                <a:gd name="csX333" fmla="*/ 433065 w 1379323"/>
                <a:gd name="csY333" fmla="*/ 652076 h 1209315"/>
                <a:gd name="csX334" fmla="*/ 453763 w 1379323"/>
                <a:gd name="csY334" fmla="*/ 645910 h 1209315"/>
                <a:gd name="csX335" fmla="*/ 460470 w 1379323"/>
                <a:gd name="csY335" fmla="*/ 647083 h 1209315"/>
                <a:gd name="csX336" fmla="*/ 464012 w 1379323"/>
                <a:gd name="csY336" fmla="*/ 655898 h 1209315"/>
                <a:gd name="csX337" fmla="*/ 465769 w 1379323"/>
                <a:gd name="csY337" fmla="*/ 722496 h 1209315"/>
                <a:gd name="csX338" fmla="*/ 464669 w 1379323"/>
                <a:gd name="csY338" fmla="*/ 796664 h 1209315"/>
                <a:gd name="csX339" fmla="*/ 460271 w 1379323"/>
                <a:gd name="csY339" fmla="*/ 807233 h 1209315"/>
                <a:gd name="csX340" fmla="*/ 451593 w 1379323"/>
                <a:gd name="csY340" fmla="*/ 811842 h 1209315"/>
                <a:gd name="csX341" fmla="*/ 445155 w 1379323"/>
                <a:gd name="csY341" fmla="*/ 815478 h 1209315"/>
                <a:gd name="csX342" fmla="*/ 443913 w 1379323"/>
                <a:gd name="csY342" fmla="*/ 819852 h 1209315"/>
                <a:gd name="csX343" fmla="*/ 444269 w 1379323"/>
                <a:gd name="csY343" fmla="*/ 823815 h 1209315"/>
                <a:gd name="csX344" fmla="*/ 444636 w 1379323"/>
                <a:gd name="csY344" fmla="*/ 825227 h 1209315"/>
                <a:gd name="csX345" fmla="*/ 444854 w 1379323"/>
                <a:gd name="csY345" fmla="*/ 825677 h 1209315"/>
                <a:gd name="csX346" fmla="*/ 445576 w 1379323"/>
                <a:gd name="csY346" fmla="*/ 825775 h 1209315"/>
                <a:gd name="csX347" fmla="*/ 448541 w 1379323"/>
                <a:gd name="csY347" fmla="*/ 825978 h 1209315"/>
                <a:gd name="csX348" fmla="*/ 459120 w 1379323"/>
                <a:gd name="csY348" fmla="*/ 826276 h 1209315"/>
                <a:gd name="csX349" fmla="*/ 493021 w 1379323"/>
                <a:gd name="csY349" fmla="*/ 826297 h 1209315"/>
                <a:gd name="csX350" fmla="*/ 533343 w 1379323"/>
                <a:gd name="csY350" fmla="*/ 825325 h 1209315"/>
                <a:gd name="csX351" fmla="*/ 539331 w 1379323"/>
                <a:gd name="csY351" fmla="*/ 823307 h 1209315"/>
                <a:gd name="csX352" fmla="*/ 540173 w 1379323"/>
                <a:gd name="csY352" fmla="*/ 819953 h 1209315"/>
                <a:gd name="csX353" fmla="*/ 540326 w 1379323"/>
                <a:gd name="csY353" fmla="*/ 816262 h 1209315"/>
                <a:gd name="csX354" fmla="*/ 539730 w 1379323"/>
                <a:gd name="csY354" fmla="*/ 814527 h 1209315"/>
                <a:gd name="csX355" fmla="*/ 532875 w 1379323"/>
                <a:gd name="csY355" fmla="*/ 811838 h 1209315"/>
                <a:gd name="csX356" fmla="*/ 524230 w 1379323"/>
                <a:gd name="csY356" fmla="*/ 808521 h 1209315"/>
                <a:gd name="csX357" fmla="*/ 519777 w 1379323"/>
                <a:gd name="csY357" fmla="*/ 798417 h 1209315"/>
                <a:gd name="csX358" fmla="*/ 518242 w 1379323"/>
                <a:gd name="csY358" fmla="*/ 722924 h 1209315"/>
                <a:gd name="csX359" fmla="*/ 519650 w 1379323"/>
                <a:gd name="csY359" fmla="*/ 654777 h 1209315"/>
                <a:gd name="csX360" fmla="*/ 523377 w 1379323"/>
                <a:gd name="csY360" fmla="*/ 645965 h 1209315"/>
                <a:gd name="csX361" fmla="*/ 530461 w 1379323"/>
                <a:gd name="csY361" fmla="*/ 645275 h 1209315"/>
                <a:gd name="csX362" fmla="*/ 551678 w 1379323"/>
                <a:gd name="csY362" fmla="*/ 652359 h 1209315"/>
                <a:gd name="csX363" fmla="*/ 561506 w 1379323"/>
                <a:gd name="csY363" fmla="*/ 671439 h 1209315"/>
                <a:gd name="csX364" fmla="*/ 564893 w 1379323"/>
                <a:gd name="csY364" fmla="*/ 680047 h 1209315"/>
                <a:gd name="csX365" fmla="*/ 567829 w 1379323"/>
                <a:gd name="csY365" fmla="*/ 680817 h 1209315"/>
                <a:gd name="csX366" fmla="*/ 573577 w 1379323"/>
                <a:gd name="csY366" fmla="*/ 680367 h 1209315"/>
                <a:gd name="csX367" fmla="*/ 577515 w 1379323"/>
                <a:gd name="csY367" fmla="*/ 679706 h 1209315"/>
                <a:gd name="csX368" fmla="*/ 578960 w 1379323"/>
                <a:gd name="csY368" fmla="*/ 678596 h 1209315"/>
                <a:gd name="csX369" fmla="*/ 578861 w 1379323"/>
                <a:gd name="csY369" fmla="*/ 668176 h 1209315"/>
                <a:gd name="csX370" fmla="*/ 576680 w 1379323"/>
                <a:gd name="csY370" fmla="*/ 641450 h 1209315"/>
                <a:gd name="csX371" fmla="*/ 574887 w 1379323"/>
                <a:gd name="csY371" fmla="*/ 633596 h 1209315"/>
                <a:gd name="csX372" fmla="*/ 569435 w 1379323"/>
                <a:gd name="csY372" fmla="*/ 630420 h 1209315"/>
                <a:gd name="csX373" fmla="*/ 566038 w 1379323"/>
                <a:gd name="csY373" fmla="*/ 629691 h 1209315"/>
                <a:gd name="csX374" fmla="*/ 493209 w 1379323"/>
                <a:gd name="csY374" fmla="*/ 627905 h 1209315"/>
                <a:gd name="csX375" fmla="*/ 927594 w 1379323"/>
                <a:gd name="csY375" fmla="*/ 627905 h 1209315"/>
                <a:gd name="csX376" fmla="*/ 887407 w 1379323"/>
                <a:gd name="csY376" fmla="*/ 628700 h 1209315"/>
                <a:gd name="csX377" fmla="*/ 882968 w 1379323"/>
                <a:gd name="csY377" fmla="*/ 630268 h 1209315"/>
                <a:gd name="csX378" fmla="*/ 882449 w 1379323"/>
                <a:gd name="csY378" fmla="*/ 633407 h 1209315"/>
                <a:gd name="csX379" fmla="*/ 883353 w 1379323"/>
                <a:gd name="csY379" fmla="*/ 638536 h 1209315"/>
                <a:gd name="csX380" fmla="*/ 889004 w 1379323"/>
                <a:gd name="csY380" fmla="*/ 640891 h 1209315"/>
                <a:gd name="csX381" fmla="*/ 894803 w 1379323"/>
                <a:gd name="csY381" fmla="*/ 643315 h 1209315"/>
                <a:gd name="csX382" fmla="*/ 898396 w 1379323"/>
                <a:gd name="csY382" fmla="*/ 646567 h 1209315"/>
                <a:gd name="csX383" fmla="*/ 898639 w 1379323"/>
                <a:gd name="csY383" fmla="*/ 647496 h 1209315"/>
                <a:gd name="csX384" fmla="*/ 898818 w 1379323"/>
                <a:gd name="csY384" fmla="*/ 648890 h 1209315"/>
                <a:gd name="csX385" fmla="*/ 899166 w 1379323"/>
                <a:gd name="csY385" fmla="*/ 653448 h 1209315"/>
                <a:gd name="csX386" fmla="*/ 899870 w 1379323"/>
                <a:gd name="csY386" fmla="*/ 668869 h 1209315"/>
                <a:gd name="csX387" fmla="*/ 901002 w 1379323"/>
                <a:gd name="csY387" fmla="*/ 717084 h 1209315"/>
                <a:gd name="csX388" fmla="*/ 902440 w 1379323"/>
                <a:gd name="csY388" fmla="*/ 776841 h 1209315"/>
                <a:gd name="csX389" fmla="*/ 906686 w 1379323"/>
                <a:gd name="csY389" fmla="*/ 793819 h 1209315"/>
                <a:gd name="csX390" fmla="*/ 959133 w 1379323"/>
                <a:gd name="csY390" fmla="*/ 829622 h 1209315"/>
                <a:gd name="csX391" fmla="*/ 989412 w 1379323"/>
                <a:gd name="csY391" fmla="*/ 831353 h 1209315"/>
                <a:gd name="csX392" fmla="*/ 1061127 w 1379323"/>
                <a:gd name="csY392" fmla="*/ 788455 h 1209315"/>
                <a:gd name="csX393" fmla="*/ 1064586 w 1379323"/>
                <a:gd name="csY393" fmla="*/ 770319 h 1209315"/>
                <a:gd name="csX394" fmla="*/ 1065976 w 1379323"/>
                <a:gd name="csY394" fmla="*/ 714696 h 1209315"/>
                <a:gd name="csX395" fmla="*/ 1067312 w 1379323"/>
                <a:gd name="csY395" fmla="*/ 659952 h 1209315"/>
                <a:gd name="csX396" fmla="*/ 1068520 w 1379323"/>
                <a:gd name="csY396" fmla="*/ 650374 h 1209315"/>
                <a:gd name="csX397" fmla="*/ 1070658 w 1379323"/>
                <a:gd name="csY397" fmla="*/ 645914 h 1209315"/>
                <a:gd name="csX398" fmla="*/ 1081186 w 1379323"/>
                <a:gd name="csY398" fmla="*/ 639860 h 1209315"/>
                <a:gd name="csX399" fmla="*/ 1086046 w 1379323"/>
                <a:gd name="csY399" fmla="*/ 638151 h 1209315"/>
                <a:gd name="csX400" fmla="*/ 1086852 w 1379323"/>
                <a:gd name="csY400" fmla="*/ 633273 h 1209315"/>
                <a:gd name="csX401" fmla="*/ 1086442 w 1379323"/>
                <a:gd name="csY401" fmla="*/ 630123 h 1209315"/>
                <a:gd name="csX402" fmla="*/ 1083222 w 1379323"/>
                <a:gd name="csY402" fmla="*/ 628678 h 1209315"/>
                <a:gd name="csX403" fmla="*/ 1052631 w 1379323"/>
                <a:gd name="csY403" fmla="*/ 627905 h 1209315"/>
                <a:gd name="csX404" fmla="*/ 1020439 w 1379323"/>
                <a:gd name="csY404" fmla="*/ 628990 h 1209315"/>
                <a:gd name="csX405" fmla="*/ 1018174 w 1379323"/>
                <a:gd name="csY405" fmla="*/ 629872 h 1209315"/>
                <a:gd name="csX406" fmla="*/ 1017358 w 1379323"/>
                <a:gd name="csY406" fmla="*/ 630918 h 1209315"/>
                <a:gd name="csX407" fmla="*/ 1017655 w 1379323"/>
                <a:gd name="csY407" fmla="*/ 635313 h 1209315"/>
                <a:gd name="csX408" fmla="*/ 1019641 w 1379323"/>
                <a:gd name="csY408" fmla="*/ 638321 h 1209315"/>
                <a:gd name="csX409" fmla="*/ 1025045 w 1379323"/>
                <a:gd name="csY409" fmla="*/ 640786 h 1209315"/>
                <a:gd name="csX410" fmla="*/ 1032971 w 1379323"/>
                <a:gd name="csY410" fmla="*/ 644244 h 1209315"/>
                <a:gd name="csX411" fmla="*/ 1037097 w 1379323"/>
                <a:gd name="csY411" fmla="*/ 653209 h 1209315"/>
                <a:gd name="csX412" fmla="*/ 1038168 w 1379323"/>
                <a:gd name="csY412" fmla="*/ 712747 h 1209315"/>
                <a:gd name="csX413" fmla="*/ 1037105 w 1379323"/>
                <a:gd name="csY413" fmla="*/ 765891 h 1209315"/>
                <a:gd name="csX414" fmla="*/ 1033265 w 1379323"/>
                <a:gd name="csY414" fmla="*/ 781878 h 1209315"/>
                <a:gd name="csX415" fmla="*/ 1020022 w 1379323"/>
                <a:gd name="csY415" fmla="*/ 796831 h 1209315"/>
                <a:gd name="csX416" fmla="*/ 998290 w 1379323"/>
                <a:gd name="csY416" fmla="*/ 802253 h 1209315"/>
                <a:gd name="csX417" fmla="*/ 958610 w 1379323"/>
                <a:gd name="csY417" fmla="*/ 786117 h 1209315"/>
                <a:gd name="csX418" fmla="*/ 954484 w 1379323"/>
                <a:gd name="csY418" fmla="*/ 771411 h 1209315"/>
                <a:gd name="csX419" fmla="*/ 953435 w 1379323"/>
                <a:gd name="csY419" fmla="*/ 714791 h 1209315"/>
                <a:gd name="csX420" fmla="*/ 953537 w 1379323"/>
                <a:gd name="csY420" fmla="*/ 658457 h 1209315"/>
                <a:gd name="csX421" fmla="*/ 954931 w 1379323"/>
                <a:gd name="csY421" fmla="*/ 649819 h 1209315"/>
                <a:gd name="csX422" fmla="*/ 957842 w 1379323"/>
                <a:gd name="csY422" fmla="*/ 645798 h 1209315"/>
                <a:gd name="csX423" fmla="*/ 968668 w 1379323"/>
                <a:gd name="csY423" fmla="*/ 639722 h 1209315"/>
                <a:gd name="csX424" fmla="*/ 972762 w 1379323"/>
                <a:gd name="csY424" fmla="*/ 638125 h 1209315"/>
                <a:gd name="csX425" fmla="*/ 973164 w 1379323"/>
                <a:gd name="csY425" fmla="*/ 633302 h 1209315"/>
                <a:gd name="csX426" fmla="*/ 972435 w 1379323"/>
                <a:gd name="csY426" fmla="*/ 630232 h 1209315"/>
                <a:gd name="csX427" fmla="*/ 967840 w 1379323"/>
                <a:gd name="csY427" fmla="*/ 628678 h 1209315"/>
                <a:gd name="csX428" fmla="*/ 927595 w 1379323"/>
                <a:gd name="csY428" fmla="*/ 627905 h 1209315"/>
                <a:gd name="csX429" fmla="*/ 1148321 w 1379323"/>
                <a:gd name="csY429" fmla="*/ 627905 h 1209315"/>
                <a:gd name="csX430" fmla="*/ 1108482 w 1379323"/>
                <a:gd name="csY430" fmla="*/ 628689 h 1209315"/>
                <a:gd name="csX431" fmla="*/ 1104087 w 1379323"/>
                <a:gd name="csY431" fmla="*/ 630239 h 1209315"/>
                <a:gd name="csX432" fmla="*/ 1103575 w 1379323"/>
                <a:gd name="csY432" fmla="*/ 633335 h 1209315"/>
                <a:gd name="csX433" fmla="*/ 1104482 w 1379323"/>
                <a:gd name="csY433" fmla="*/ 638419 h 1209315"/>
                <a:gd name="csX434" fmla="*/ 1109454 w 1379323"/>
                <a:gd name="csY434" fmla="*/ 640964 h 1209315"/>
                <a:gd name="csX435" fmla="*/ 1114779 w 1379323"/>
                <a:gd name="csY435" fmla="*/ 643529 h 1209315"/>
                <a:gd name="csX436" fmla="*/ 1118219 w 1379323"/>
                <a:gd name="csY436" fmla="*/ 646770 h 1209315"/>
                <a:gd name="csX437" fmla="*/ 1118557 w 1379323"/>
                <a:gd name="csY437" fmla="*/ 647914 h 1209315"/>
                <a:gd name="csX438" fmla="*/ 1118796 w 1379323"/>
                <a:gd name="csY438" fmla="*/ 649641 h 1209315"/>
                <a:gd name="csX439" fmla="*/ 1119213 w 1379323"/>
                <a:gd name="csY439" fmla="*/ 655147 h 1209315"/>
                <a:gd name="csX440" fmla="*/ 1119881 w 1379323"/>
                <a:gd name="csY440" fmla="*/ 673210 h 1209315"/>
                <a:gd name="csX441" fmla="*/ 1120516 w 1379323"/>
                <a:gd name="csY441" fmla="*/ 726020 h 1209315"/>
                <a:gd name="csX442" fmla="*/ 1120161 w 1379323"/>
                <a:gd name="csY442" fmla="*/ 778819 h 1209315"/>
                <a:gd name="csX443" fmla="*/ 1119587 w 1379323"/>
                <a:gd name="csY443" fmla="*/ 796867 h 1209315"/>
                <a:gd name="csX444" fmla="*/ 1119196 w 1379323"/>
                <a:gd name="csY444" fmla="*/ 802369 h 1209315"/>
                <a:gd name="csX445" fmla="*/ 1118967 w 1379323"/>
                <a:gd name="csY445" fmla="*/ 804090 h 1209315"/>
                <a:gd name="csX446" fmla="*/ 1118633 w 1379323"/>
                <a:gd name="csY446" fmla="*/ 805233 h 1209315"/>
                <a:gd name="csX447" fmla="*/ 1114931 w 1379323"/>
                <a:gd name="csY447" fmla="*/ 809000 h 1209315"/>
                <a:gd name="csX448" fmla="*/ 1109454 w 1379323"/>
                <a:gd name="csY448" fmla="*/ 811816 h 1209315"/>
                <a:gd name="csX449" fmla="*/ 1104504 w 1379323"/>
                <a:gd name="csY449" fmla="*/ 814339 h 1209315"/>
                <a:gd name="csX450" fmla="*/ 1103575 w 1379323"/>
                <a:gd name="csY450" fmla="*/ 819133 h 1209315"/>
                <a:gd name="csX451" fmla="*/ 1103927 w 1379323"/>
                <a:gd name="csY451" fmla="*/ 823615 h 1209315"/>
                <a:gd name="csX452" fmla="*/ 1104286 w 1379323"/>
                <a:gd name="csY452" fmla="*/ 825176 h 1209315"/>
                <a:gd name="csX453" fmla="*/ 1104490 w 1379323"/>
                <a:gd name="csY453" fmla="*/ 825648 h 1209315"/>
                <a:gd name="csX454" fmla="*/ 1105132 w 1379323"/>
                <a:gd name="csY454" fmla="*/ 825749 h 1209315"/>
                <a:gd name="csX455" fmla="*/ 1107846 w 1379323"/>
                <a:gd name="csY455" fmla="*/ 825978 h 1209315"/>
                <a:gd name="csX456" fmla="*/ 1117522 w 1379323"/>
                <a:gd name="csY456" fmla="*/ 826370 h 1209315"/>
                <a:gd name="csX457" fmla="*/ 1148480 w 1379323"/>
                <a:gd name="csY457" fmla="*/ 826733 h 1209315"/>
                <a:gd name="csX458" fmla="*/ 1186269 w 1379323"/>
                <a:gd name="csY458" fmla="*/ 825862 h 1209315"/>
                <a:gd name="csX459" fmla="*/ 1190910 w 1379323"/>
                <a:gd name="csY459" fmla="*/ 820603 h 1209315"/>
                <a:gd name="csX460" fmla="*/ 1190017 w 1379323"/>
                <a:gd name="csY460" fmla="*/ 814818 h 1209315"/>
                <a:gd name="csX461" fmla="*/ 1184849 w 1379323"/>
                <a:gd name="csY461" fmla="*/ 812002 h 1209315"/>
                <a:gd name="csX462" fmla="*/ 1177547 w 1379323"/>
                <a:gd name="csY462" fmla="*/ 807704 h 1209315"/>
                <a:gd name="csX463" fmla="*/ 1173805 w 1379323"/>
                <a:gd name="csY463" fmla="*/ 796410 h 1209315"/>
                <a:gd name="csX464" fmla="*/ 1172731 w 1379323"/>
                <a:gd name="csY464" fmla="*/ 722772 h 1209315"/>
                <a:gd name="csX465" fmla="*/ 1173700 w 1379323"/>
                <a:gd name="csY465" fmla="*/ 659767 h 1209315"/>
                <a:gd name="csX466" fmla="*/ 1174851 w 1379323"/>
                <a:gd name="csY466" fmla="*/ 649431 h 1209315"/>
                <a:gd name="csX467" fmla="*/ 1177036 w 1379323"/>
                <a:gd name="csY467" fmla="*/ 645126 h 1209315"/>
                <a:gd name="csX468" fmla="*/ 1180614 w 1379323"/>
                <a:gd name="csY468" fmla="*/ 642187 h 1209315"/>
                <a:gd name="csX469" fmla="*/ 1184222 w 1379323"/>
                <a:gd name="csY469" fmla="*/ 640884 h 1209315"/>
                <a:gd name="csX470" fmla="*/ 1189070 w 1379323"/>
                <a:gd name="csY470" fmla="*/ 639156 h 1209315"/>
                <a:gd name="csX471" fmla="*/ 1191774 w 1379323"/>
                <a:gd name="csY471" fmla="*/ 632819 h 1209315"/>
                <a:gd name="csX472" fmla="*/ 1192097 w 1379323"/>
                <a:gd name="csY472" fmla="*/ 630965 h 1209315"/>
                <a:gd name="csX473" fmla="*/ 1191937 w 1379323"/>
                <a:gd name="csY473" fmla="*/ 630014 h 1209315"/>
                <a:gd name="csX474" fmla="*/ 1187996 w 1379323"/>
                <a:gd name="csY474" fmla="*/ 628649 h 1209315"/>
                <a:gd name="csX475" fmla="*/ 1148320 w 1379323"/>
                <a:gd name="csY475" fmla="*/ 627905 h 1209315"/>
                <a:gd name="csX476" fmla="*/ 1297056 w 1379323"/>
                <a:gd name="csY476" fmla="*/ 627905 h 1209315"/>
                <a:gd name="csX477" fmla="*/ 1229889 w 1379323"/>
                <a:gd name="csY477" fmla="*/ 630032 h 1209315"/>
                <a:gd name="csX478" fmla="*/ 1221719 w 1379323"/>
                <a:gd name="csY478" fmla="*/ 634688 h 1209315"/>
                <a:gd name="csX479" fmla="*/ 1219908 w 1379323"/>
                <a:gd name="csY479" fmla="*/ 644234 h 1209315"/>
                <a:gd name="csX480" fmla="*/ 1217506 w 1379323"/>
                <a:gd name="csY480" fmla="*/ 674099 h 1209315"/>
                <a:gd name="csX481" fmla="*/ 1216976 w 1379323"/>
                <a:gd name="csY481" fmla="*/ 681347 h 1209315"/>
                <a:gd name="csX482" fmla="*/ 1217401 w 1379323"/>
                <a:gd name="csY482" fmla="*/ 684559 h 1209315"/>
                <a:gd name="csX483" fmla="*/ 1218972 w 1379323"/>
                <a:gd name="csY483" fmla="*/ 685310 h 1209315"/>
                <a:gd name="csX484" fmla="*/ 1223483 w 1379323"/>
                <a:gd name="csY484" fmla="*/ 685168 h 1209315"/>
                <a:gd name="csX485" fmla="*/ 1230023 w 1379323"/>
                <a:gd name="csY485" fmla="*/ 683931 h 1209315"/>
                <a:gd name="csX486" fmla="*/ 1231108 w 1379323"/>
                <a:gd name="csY486" fmla="*/ 682570 h 1209315"/>
                <a:gd name="csX487" fmla="*/ 1231903 w 1379323"/>
                <a:gd name="csY487" fmla="*/ 679746 h 1209315"/>
                <a:gd name="csX488" fmla="*/ 1237623 w 1379323"/>
                <a:gd name="csY488" fmla="*/ 665440 h 1209315"/>
                <a:gd name="csX489" fmla="*/ 1246246 w 1379323"/>
                <a:gd name="csY489" fmla="*/ 654323 h 1209315"/>
                <a:gd name="csX490" fmla="*/ 1258230 w 1379323"/>
                <a:gd name="csY490" fmla="*/ 648360 h 1209315"/>
                <a:gd name="csX491" fmla="*/ 1269655 w 1379323"/>
                <a:gd name="csY491" fmla="*/ 646633 h 1209315"/>
                <a:gd name="csX492" fmla="*/ 1286651 w 1379323"/>
                <a:gd name="csY492" fmla="*/ 645282 h 1209315"/>
                <a:gd name="csX493" fmla="*/ 1302152 w 1379323"/>
                <a:gd name="csY493" fmla="*/ 644702 h 1209315"/>
                <a:gd name="csX494" fmla="*/ 1307150 w 1379323"/>
                <a:gd name="csY494" fmla="*/ 644843 h 1209315"/>
                <a:gd name="csX495" fmla="*/ 1308663 w 1379323"/>
                <a:gd name="csY495" fmla="*/ 645065 h 1209315"/>
                <a:gd name="csX496" fmla="*/ 1309265 w 1379323"/>
                <a:gd name="csY496" fmla="*/ 645304 h 1209315"/>
                <a:gd name="csX497" fmla="*/ 1309835 w 1379323"/>
                <a:gd name="csY497" fmla="*/ 646259 h 1209315"/>
                <a:gd name="csX498" fmla="*/ 1309726 w 1379323"/>
                <a:gd name="csY498" fmla="*/ 646741 h 1209315"/>
                <a:gd name="csX499" fmla="*/ 1309581 w 1379323"/>
                <a:gd name="csY499" fmla="*/ 647064 h 1209315"/>
                <a:gd name="csX500" fmla="*/ 1309087 w 1379323"/>
                <a:gd name="csY500" fmla="*/ 648019 h 1209315"/>
                <a:gd name="csX501" fmla="*/ 1307243 w 1379323"/>
                <a:gd name="csY501" fmla="*/ 651343 h 1209315"/>
                <a:gd name="csX502" fmla="*/ 1300511 w 1379323"/>
                <a:gd name="csY502" fmla="*/ 663026 h 1209315"/>
                <a:gd name="csX503" fmla="*/ 1278394 w 1379323"/>
                <a:gd name="csY503" fmla="*/ 700441 h 1209315"/>
                <a:gd name="csX504" fmla="*/ 1225951 w 1379323"/>
                <a:gd name="csY504" fmla="*/ 788814 h 1209315"/>
                <a:gd name="csX505" fmla="*/ 1214635 w 1379323"/>
                <a:gd name="csY505" fmla="*/ 808532 h 1209315"/>
                <a:gd name="csX506" fmla="*/ 1212000 w 1379323"/>
                <a:gd name="csY506" fmla="*/ 813468 h 1209315"/>
                <a:gd name="csX507" fmla="*/ 1211365 w 1379323"/>
                <a:gd name="csY507" fmla="*/ 814829 h 1209315"/>
                <a:gd name="csX508" fmla="*/ 1211179 w 1379323"/>
                <a:gd name="csY508" fmla="*/ 815344 h 1209315"/>
                <a:gd name="csX509" fmla="*/ 1211179 w 1379323"/>
                <a:gd name="csY509" fmla="*/ 815348 h 1209315"/>
                <a:gd name="csX510" fmla="*/ 1211129 w 1379323"/>
                <a:gd name="csY510" fmla="*/ 822512 h 1209315"/>
                <a:gd name="csX511" fmla="*/ 1211303 w 1379323"/>
                <a:gd name="csY511" fmla="*/ 823920 h 1209315"/>
                <a:gd name="csX512" fmla="*/ 1212040 w 1379323"/>
                <a:gd name="csY512" fmla="*/ 824693 h 1209315"/>
                <a:gd name="csX513" fmla="*/ 1220543 w 1379323"/>
                <a:gd name="csY513" fmla="*/ 826094 h 1209315"/>
                <a:gd name="csX514" fmla="*/ 1291144 w 1379323"/>
                <a:gd name="csY514" fmla="*/ 826733 h 1209315"/>
                <a:gd name="csX515" fmla="*/ 1348407 w 1379323"/>
                <a:gd name="csY515" fmla="*/ 826294 h 1209315"/>
                <a:gd name="csX516" fmla="*/ 1366020 w 1379323"/>
                <a:gd name="csY516" fmla="*/ 825822 h 1209315"/>
                <a:gd name="csX517" fmla="*/ 1370876 w 1379323"/>
                <a:gd name="csY517" fmla="*/ 825546 h 1209315"/>
                <a:gd name="csX518" fmla="*/ 1372081 w 1379323"/>
                <a:gd name="csY518" fmla="*/ 825412 h 1209315"/>
                <a:gd name="csX519" fmla="*/ 1372172 w 1379323"/>
                <a:gd name="csY519" fmla="*/ 825136 h 1209315"/>
                <a:gd name="csX520" fmla="*/ 1372524 w 1379323"/>
                <a:gd name="csY520" fmla="*/ 823648 h 1209315"/>
                <a:gd name="csX521" fmla="*/ 1373435 w 1379323"/>
                <a:gd name="csY521" fmla="*/ 818719 h 1209315"/>
                <a:gd name="csX522" fmla="*/ 1375693 w 1379323"/>
                <a:gd name="csY522" fmla="*/ 803828 h 1209315"/>
                <a:gd name="csX523" fmla="*/ 1379021 w 1379323"/>
                <a:gd name="csY523" fmla="*/ 774653 h 1209315"/>
                <a:gd name="csX524" fmla="*/ 1379173 w 1379323"/>
                <a:gd name="csY524" fmla="*/ 769368 h 1209315"/>
                <a:gd name="csX525" fmla="*/ 1378592 w 1379323"/>
                <a:gd name="csY525" fmla="*/ 767093 h 1209315"/>
                <a:gd name="csX526" fmla="*/ 1376640 w 1379323"/>
                <a:gd name="csY526" fmla="*/ 766236 h 1209315"/>
                <a:gd name="csX527" fmla="*/ 1371780 w 1379323"/>
                <a:gd name="csY527" fmla="*/ 765783 h 1209315"/>
                <a:gd name="csX528" fmla="*/ 1366866 w 1379323"/>
                <a:gd name="csY528" fmla="*/ 765612 h 1209315"/>
                <a:gd name="csX529" fmla="*/ 1364442 w 1379323"/>
                <a:gd name="csY529" fmla="*/ 766334 h 1209315"/>
                <a:gd name="csX530" fmla="*/ 1360638 w 1379323"/>
                <a:gd name="csY530" fmla="*/ 774453 h 1209315"/>
                <a:gd name="csX531" fmla="*/ 1334278 w 1379323"/>
                <a:gd name="csY531" fmla="*/ 802217 h 1209315"/>
                <a:gd name="csX532" fmla="*/ 1321271 w 1379323"/>
                <a:gd name="csY532" fmla="*/ 804282 h 1209315"/>
                <a:gd name="csX533" fmla="*/ 1300838 w 1379323"/>
                <a:gd name="csY533" fmla="*/ 805756 h 1209315"/>
                <a:gd name="csX534" fmla="*/ 1284067 w 1379323"/>
                <a:gd name="csY534" fmla="*/ 806511 h 1209315"/>
                <a:gd name="csX535" fmla="*/ 1279418 w 1379323"/>
                <a:gd name="csY535" fmla="*/ 806108 h 1209315"/>
                <a:gd name="csX536" fmla="*/ 1276790 w 1379323"/>
                <a:gd name="csY536" fmla="*/ 804141 h 1209315"/>
                <a:gd name="csX537" fmla="*/ 1277015 w 1379323"/>
                <a:gd name="csY537" fmla="*/ 800598 h 1209315"/>
                <a:gd name="csX538" fmla="*/ 1279396 w 1379323"/>
                <a:gd name="csY538" fmla="*/ 795688 h 1209315"/>
                <a:gd name="csX539" fmla="*/ 1289580 w 1379323"/>
                <a:gd name="csY539" fmla="*/ 778870 h 1209315"/>
                <a:gd name="csX540" fmla="*/ 1333084 w 1379323"/>
                <a:gd name="csY540" fmla="*/ 704720 h 1209315"/>
                <a:gd name="csX541" fmla="*/ 1356624 w 1379323"/>
                <a:gd name="csY541" fmla="*/ 664104 h 1209315"/>
                <a:gd name="csX542" fmla="*/ 1368575 w 1379323"/>
                <a:gd name="csY542" fmla="*/ 643080 h 1209315"/>
                <a:gd name="csX543" fmla="*/ 1372350 w 1379323"/>
                <a:gd name="csY543" fmla="*/ 631978 h 1209315"/>
                <a:gd name="csX544" fmla="*/ 1372404 w 1379323"/>
                <a:gd name="csY544" fmla="*/ 630573 h 1209315"/>
                <a:gd name="csX545" fmla="*/ 1371914 w 1379323"/>
                <a:gd name="csY545" fmla="*/ 629912 h 1209315"/>
                <a:gd name="csX546" fmla="*/ 1364133 w 1379323"/>
                <a:gd name="csY546" fmla="*/ 628541 h 1209315"/>
                <a:gd name="csX547" fmla="*/ 1297056 w 1379323"/>
                <a:gd name="csY547" fmla="*/ 627905 h 1209315"/>
                <a:gd name="csX548" fmla="*/ 754375 w 1379323"/>
                <a:gd name="csY548" fmla="*/ 641370 h 1209315"/>
                <a:gd name="csX549" fmla="*/ 760737 w 1379323"/>
                <a:gd name="csY549" fmla="*/ 641834 h 1209315"/>
                <a:gd name="csX550" fmla="*/ 798391 w 1379323"/>
                <a:gd name="csY550" fmla="*/ 672117 h 1209315"/>
                <a:gd name="csX551" fmla="*/ 809482 w 1379323"/>
                <a:gd name="csY551" fmla="*/ 741292 h 1209315"/>
                <a:gd name="csX552" fmla="*/ 802027 w 1379323"/>
                <a:gd name="csY552" fmla="*/ 783845 h 1209315"/>
                <a:gd name="csX553" fmla="*/ 783529 w 1379323"/>
                <a:gd name="csY553" fmla="*/ 806155 h 1209315"/>
                <a:gd name="csX554" fmla="*/ 764315 w 1379323"/>
                <a:gd name="csY554" fmla="*/ 810005 h 1209315"/>
                <a:gd name="csX555" fmla="*/ 744452 w 1379323"/>
                <a:gd name="csY555" fmla="*/ 806419 h 1209315"/>
                <a:gd name="csX556" fmla="*/ 708504 w 1379323"/>
                <a:gd name="csY556" fmla="*/ 731093 h 1209315"/>
                <a:gd name="csX557" fmla="*/ 720092 w 1379323"/>
                <a:gd name="csY557" fmla="*/ 662957 h 1209315"/>
                <a:gd name="csX558" fmla="*/ 754375 w 1379323"/>
                <a:gd name="csY558" fmla="*/ 641370 h 1209315"/>
                <a:gd name="csX559" fmla="*/ 199930 w 1379323"/>
                <a:gd name="csY559" fmla="*/ 769034 h 1209315"/>
                <a:gd name="csX560" fmla="*/ 200065 w 1379323"/>
                <a:gd name="csY560" fmla="*/ 785311 h 1209315"/>
                <a:gd name="csX561" fmla="*/ 200783 w 1379323"/>
                <a:gd name="csY561" fmla="*/ 799052 h 1209315"/>
                <a:gd name="csX562" fmla="*/ 200819 w 1379323"/>
                <a:gd name="csY562" fmla="*/ 799313 h 1209315"/>
                <a:gd name="csX563" fmla="*/ 199930 w 1379323"/>
                <a:gd name="csY563" fmla="*/ 769034 h 1209315"/>
                <a:gd name="csX564" fmla="*/ 701928 w 1379323"/>
                <a:gd name="csY564" fmla="*/ 817794 h 1209315"/>
                <a:gd name="csX565" fmla="*/ 702112 w 1379323"/>
                <a:gd name="csY565" fmla="*/ 817413 h 1209315"/>
                <a:gd name="csX566" fmla="*/ 701928 w 1379323"/>
                <a:gd name="csY566" fmla="*/ 817794 h 1209315"/>
                <a:gd name="csX567" fmla="*/ 1121736 w 1379323"/>
                <a:gd name="csY567" fmla="*/ 873496 h 1209315"/>
                <a:gd name="csX568" fmla="*/ 1121504 w 1379323"/>
                <a:gd name="csY568" fmla="*/ 873685 h 1209315"/>
                <a:gd name="csX569" fmla="*/ 1120589 w 1379323"/>
                <a:gd name="csY569" fmla="*/ 874636 h 1209315"/>
                <a:gd name="csX570" fmla="*/ 1117667 w 1379323"/>
                <a:gd name="csY570" fmla="*/ 878047 h 1209315"/>
                <a:gd name="csX571" fmla="*/ 1109189 w 1379323"/>
                <a:gd name="csY571" fmla="*/ 888892 h 1209315"/>
                <a:gd name="csX572" fmla="*/ 1084133 w 1379323"/>
                <a:gd name="csY572" fmla="*/ 916884 h 1209315"/>
                <a:gd name="csX573" fmla="*/ 1074170 w 1379323"/>
                <a:gd name="csY573" fmla="*/ 926513 h 1209315"/>
                <a:gd name="csX574" fmla="*/ 1070842 w 1379323"/>
                <a:gd name="csY574" fmla="*/ 929943 h 1209315"/>
                <a:gd name="csX575" fmla="*/ 1069358 w 1379323"/>
                <a:gd name="csY575" fmla="*/ 931667 h 1209315"/>
                <a:gd name="csX576" fmla="*/ 1069550 w 1379323"/>
                <a:gd name="csY576" fmla="*/ 933543 h 1209315"/>
                <a:gd name="csX577" fmla="*/ 1071673 w 1379323"/>
                <a:gd name="csY577" fmla="*/ 936599 h 1209315"/>
                <a:gd name="csX578" fmla="*/ 1078043 w 1379323"/>
                <a:gd name="csY578" fmla="*/ 939165 h 1209315"/>
                <a:gd name="csX579" fmla="*/ 1096792 w 1379323"/>
                <a:gd name="csY579" fmla="*/ 934127 h 1209315"/>
                <a:gd name="csX580" fmla="*/ 1151725 w 1379323"/>
                <a:gd name="csY580" fmla="*/ 902527 h 1209315"/>
                <a:gd name="csX581" fmla="*/ 1157216 w 1379323"/>
                <a:gd name="csY581" fmla="*/ 896822 h 1209315"/>
                <a:gd name="csX582" fmla="*/ 1158842 w 1379323"/>
                <a:gd name="csY582" fmla="*/ 894648 h 1209315"/>
                <a:gd name="csX583" fmla="*/ 1159259 w 1379323"/>
                <a:gd name="csY583" fmla="*/ 893798 h 1209315"/>
                <a:gd name="csX584" fmla="*/ 1159172 w 1379323"/>
                <a:gd name="csY584" fmla="*/ 893690 h 1209315"/>
                <a:gd name="csX585" fmla="*/ 1158119 w 1379323"/>
                <a:gd name="csY585" fmla="*/ 892786 h 1209315"/>
                <a:gd name="csX586" fmla="*/ 1154055 w 1379323"/>
                <a:gd name="csY586" fmla="*/ 890017 h 1209315"/>
                <a:gd name="csX587" fmla="*/ 1141374 w 1379323"/>
                <a:gd name="csY587" fmla="*/ 882667 h 1209315"/>
                <a:gd name="csX588" fmla="*/ 1128203 w 1379323"/>
                <a:gd name="csY588" fmla="*/ 875960 h 1209315"/>
                <a:gd name="csX589" fmla="*/ 1123525 w 1379323"/>
                <a:gd name="csY589" fmla="*/ 873975 h 1209315"/>
                <a:gd name="csX590" fmla="*/ 1122088 w 1379323"/>
                <a:gd name="csY590" fmla="*/ 873532 h 1209315"/>
                <a:gd name="csX591" fmla="*/ 1121736 w 1379323"/>
                <a:gd name="csY591" fmla="*/ 873496 h 1209315"/>
                <a:gd name="csX592" fmla="*/ 626761 w 1379323"/>
                <a:gd name="csY592" fmla="*/ 947523 h 1209315"/>
                <a:gd name="csX593" fmla="*/ 621571 w 1379323"/>
                <a:gd name="csY593" fmla="*/ 948060 h 1209315"/>
                <a:gd name="csX594" fmla="*/ 610302 w 1379323"/>
                <a:gd name="csY594" fmla="*/ 949461 h 1209315"/>
                <a:gd name="csX595" fmla="*/ 581845 w 1379323"/>
                <a:gd name="csY595" fmla="*/ 953337 h 1209315"/>
                <a:gd name="csX596" fmla="*/ 569585 w 1379323"/>
                <a:gd name="csY596" fmla="*/ 955834 h 1209315"/>
                <a:gd name="csX597" fmla="*/ 568754 w 1379323"/>
                <a:gd name="csY597" fmla="*/ 957206 h 1209315"/>
                <a:gd name="csX598" fmla="*/ 569153 w 1379323"/>
                <a:gd name="csY598" fmla="*/ 960614 h 1209315"/>
                <a:gd name="csX599" fmla="*/ 571382 w 1379323"/>
                <a:gd name="csY599" fmla="*/ 973302 h 1209315"/>
                <a:gd name="csX600" fmla="*/ 566308 w 1379323"/>
                <a:gd name="csY600" fmla="*/ 995956 h 1209315"/>
                <a:gd name="csX601" fmla="*/ 537665 w 1379323"/>
                <a:gd name="csY601" fmla="*/ 1073275 h 1209315"/>
                <a:gd name="csX602" fmla="*/ 516608 w 1379323"/>
                <a:gd name="csY602" fmla="*/ 1129485 h 1209315"/>
                <a:gd name="csX603" fmla="*/ 498767 w 1379323"/>
                <a:gd name="csY603" fmla="*/ 1172318 h 1209315"/>
                <a:gd name="csX604" fmla="*/ 483999 w 1379323"/>
                <a:gd name="csY604" fmla="*/ 1185917 h 1209315"/>
                <a:gd name="csX605" fmla="*/ 476632 w 1379323"/>
                <a:gd name="csY605" fmla="*/ 1189931 h 1209315"/>
                <a:gd name="csX606" fmla="*/ 475710 w 1379323"/>
                <a:gd name="csY606" fmla="*/ 1191996 h 1209315"/>
                <a:gd name="csX607" fmla="*/ 475503 w 1379323"/>
                <a:gd name="csY607" fmla="*/ 1195644 h 1209315"/>
                <a:gd name="csX608" fmla="*/ 475873 w 1379323"/>
                <a:gd name="csY608" fmla="*/ 1200648 h 1209315"/>
                <a:gd name="csX609" fmla="*/ 476254 w 1379323"/>
                <a:gd name="csY609" fmla="*/ 1202383 h 1209315"/>
                <a:gd name="csX610" fmla="*/ 476483 w 1379323"/>
                <a:gd name="csY610" fmla="*/ 1202931 h 1209315"/>
                <a:gd name="csX611" fmla="*/ 477093 w 1379323"/>
                <a:gd name="csY611" fmla="*/ 1203029 h 1209315"/>
                <a:gd name="csX612" fmla="*/ 479702 w 1379323"/>
                <a:gd name="csY612" fmla="*/ 1203254 h 1209315"/>
                <a:gd name="csX613" fmla="*/ 488982 w 1379323"/>
                <a:gd name="csY613" fmla="*/ 1203624 h 1209315"/>
                <a:gd name="csX614" fmla="*/ 518604 w 1379323"/>
                <a:gd name="csY614" fmla="*/ 1203875 h 1209315"/>
                <a:gd name="csX615" fmla="*/ 554690 w 1379323"/>
                <a:gd name="csY615" fmla="*/ 1202724 h 1209315"/>
                <a:gd name="csX616" fmla="*/ 558596 w 1379323"/>
                <a:gd name="csY616" fmla="*/ 1200772 h 1209315"/>
                <a:gd name="csX617" fmla="*/ 558737 w 1379323"/>
                <a:gd name="csY617" fmla="*/ 1191949 h 1209315"/>
                <a:gd name="csX618" fmla="*/ 556244 w 1379323"/>
                <a:gd name="csY618" fmla="*/ 1188737 h 1209315"/>
                <a:gd name="csX619" fmla="*/ 550881 w 1379323"/>
                <a:gd name="csY619" fmla="*/ 1187224 h 1209315"/>
                <a:gd name="csX620" fmla="*/ 541568 w 1379323"/>
                <a:gd name="csY620" fmla="*/ 1181907 h 1209315"/>
                <a:gd name="csX621" fmla="*/ 536825 w 1379323"/>
                <a:gd name="csY621" fmla="*/ 1171705 h 1209315"/>
                <a:gd name="csX622" fmla="*/ 538512 w 1379323"/>
                <a:gd name="csY622" fmla="*/ 1163372 h 1209315"/>
                <a:gd name="csX623" fmla="*/ 542421 w 1379323"/>
                <a:gd name="csY623" fmla="*/ 1150597 h 1209315"/>
                <a:gd name="csX624" fmla="*/ 546943 w 1379323"/>
                <a:gd name="csY624" fmla="*/ 1138057 h 1209315"/>
                <a:gd name="csX625" fmla="*/ 550561 w 1379323"/>
                <a:gd name="csY625" fmla="*/ 1130450 h 1209315"/>
                <a:gd name="csX626" fmla="*/ 553915 w 1379323"/>
                <a:gd name="csY626" fmla="*/ 1129010 h 1209315"/>
                <a:gd name="csX627" fmla="*/ 560981 w 1379323"/>
                <a:gd name="csY627" fmla="*/ 1128277 h 1209315"/>
                <a:gd name="csX628" fmla="*/ 590745 w 1379323"/>
                <a:gd name="csY628" fmla="*/ 1127761 h 1209315"/>
                <a:gd name="csX629" fmla="*/ 625071 w 1379323"/>
                <a:gd name="csY629" fmla="*/ 1130559 h 1209315"/>
                <a:gd name="csX630" fmla="*/ 631887 w 1379323"/>
                <a:gd name="csY630" fmla="*/ 1137379 h 1209315"/>
                <a:gd name="csX631" fmla="*/ 636979 w 1379323"/>
                <a:gd name="csY631" fmla="*/ 1150034 h 1209315"/>
                <a:gd name="csX632" fmla="*/ 643047 w 1379323"/>
                <a:gd name="csY632" fmla="*/ 1177123 h 1209315"/>
                <a:gd name="csX633" fmla="*/ 637908 w 1379323"/>
                <a:gd name="csY633" fmla="*/ 1183681 h 1209315"/>
                <a:gd name="csX634" fmla="*/ 626817 w 1379323"/>
                <a:gd name="csY634" fmla="*/ 1188813 h 1209315"/>
                <a:gd name="csX635" fmla="*/ 623093 w 1379323"/>
                <a:gd name="csY635" fmla="*/ 1191346 h 1209315"/>
                <a:gd name="csX636" fmla="*/ 622302 w 1379323"/>
                <a:gd name="csY636" fmla="*/ 1197429 h 1209315"/>
                <a:gd name="csX637" fmla="*/ 624436 w 1379323"/>
                <a:gd name="csY637" fmla="*/ 1201973 h 1209315"/>
                <a:gd name="csX638" fmla="*/ 628856 w 1379323"/>
                <a:gd name="csY638" fmla="*/ 1203007 h 1209315"/>
                <a:gd name="csX639" fmla="*/ 680363 w 1379323"/>
                <a:gd name="csY639" fmla="*/ 1203508 h 1209315"/>
                <a:gd name="csX640" fmla="*/ 731936 w 1379323"/>
                <a:gd name="csY640" fmla="*/ 1202107 h 1209315"/>
                <a:gd name="csX641" fmla="*/ 736803 w 1379323"/>
                <a:gd name="csY641" fmla="*/ 1200736 h 1209315"/>
                <a:gd name="csX642" fmla="*/ 737989 w 1379323"/>
                <a:gd name="csY642" fmla="*/ 1200024 h 1209315"/>
                <a:gd name="csX643" fmla="*/ 739002 w 1379323"/>
                <a:gd name="csY643" fmla="*/ 1196036 h 1209315"/>
                <a:gd name="csX644" fmla="*/ 739202 w 1379323"/>
                <a:gd name="csY644" fmla="*/ 1191575 h 1209315"/>
                <a:gd name="csX645" fmla="*/ 738657 w 1379323"/>
                <a:gd name="csY645" fmla="*/ 1189547 h 1209315"/>
                <a:gd name="csX646" fmla="*/ 736668 w 1379323"/>
                <a:gd name="csY646" fmla="*/ 1188371 h 1209315"/>
                <a:gd name="csX647" fmla="*/ 731957 w 1379323"/>
                <a:gd name="csY647" fmla="*/ 1187064 h 1209315"/>
                <a:gd name="csX648" fmla="*/ 722721 w 1379323"/>
                <a:gd name="csY648" fmla="*/ 1183649 h 1209315"/>
                <a:gd name="csX649" fmla="*/ 714588 w 1379323"/>
                <a:gd name="csY649" fmla="*/ 1172841 h 1209315"/>
                <a:gd name="csX650" fmla="*/ 682751 w 1379323"/>
                <a:gd name="csY650" fmla="*/ 1092782 h 1209315"/>
                <a:gd name="csX651" fmla="*/ 646927 w 1379323"/>
                <a:gd name="csY651" fmla="*/ 998950 h 1209315"/>
                <a:gd name="csX652" fmla="*/ 629902 w 1379323"/>
                <a:gd name="csY652" fmla="*/ 953842 h 1209315"/>
                <a:gd name="csX653" fmla="*/ 627902 w 1379323"/>
                <a:gd name="csY653" fmla="*/ 949084 h 1209315"/>
                <a:gd name="csX654" fmla="*/ 627020 w 1379323"/>
                <a:gd name="csY654" fmla="*/ 947741 h 1209315"/>
                <a:gd name="csX655" fmla="*/ 626755 w 1379323"/>
                <a:gd name="csY655" fmla="*/ 947523 h 1209315"/>
                <a:gd name="csX656" fmla="*/ 362889 w 1379323"/>
                <a:gd name="csY656" fmla="*/ 948049 h 1209315"/>
                <a:gd name="csX657" fmla="*/ 348263 w 1379323"/>
                <a:gd name="csY657" fmla="*/ 948122 h 1209315"/>
                <a:gd name="csX658" fmla="*/ 254021 w 1379323"/>
                <a:gd name="csY658" fmla="*/ 988109 h 1209315"/>
                <a:gd name="csX659" fmla="*/ 220751 w 1379323"/>
                <a:gd name="csY659" fmla="*/ 1046233 h 1209315"/>
                <a:gd name="csX660" fmla="*/ 219757 w 1379323"/>
                <a:gd name="csY660" fmla="*/ 1115110 h 1209315"/>
                <a:gd name="csX661" fmla="*/ 320201 w 1379323"/>
                <a:gd name="csY661" fmla="*/ 1206626 h 1209315"/>
                <a:gd name="csX662" fmla="*/ 424772 w 1379323"/>
                <a:gd name="csY662" fmla="*/ 1198409 h 1209315"/>
                <a:gd name="csX663" fmla="*/ 438912 w 1379323"/>
                <a:gd name="csY663" fmla="*/ 1193103 h 1209315"/>
                <a:gd name="csX664" fmla="*/ 444814 w 1379323"/>
                <a:gd name="csY664" fmla="*/ 1188958 h 1209315"/>
                <a:gd name="csX665" fmla="*/ 447387 w 1379323"/>
                <a:gd name="csY665" fmla="*/ 1182106 h 1209315"/>
                <a:gd name="csX666" fmla="*/ 450675 w 1379323"/>
                <a:gd name="csY666" fmla="*/ 1169767 h 1209315"/>
                <a:gd name="csX667" fmla="*/ 456024 w 1379323"/>
                <a:gd name="csY667" fmla="*/ 1142050 h 1209315"/>
                <a:gd name="csX668" fmla="*/ 456645 w 1379323"/>
                <a:gd name="csY668" fmla="*/ 1135887 h 1209315"/>
                <a:gd name="csX669" fmla="*/ 455868 w 1379323"/>
                <a:gd name="csY669" fmla="*/ 1133198 h 1209315"/>
                <a:gd name="csX670" fmla="*/ 452359 w 1379323"/>
                <a:gd name="csY670" fmla="*/ 1131783 h 1209315"/>
                <a:gd name="csX671" fmla="*/ 444284 w 1379323"/>
                <a:gd name="csY671" fmla="*/ 1130570 h 1209315"/>
                <a:gd name="csX672" fmla="*/ 439239 w 1379323"/>
                <a:gd name="csY672" fmla="*/ 1130059 h 1209315"/>
                <a:gd name="csX673" fmla="*/ 436611 w 1379323"/>
                <a:gd name="csY673" fmla="*/ 1130679 h 1209315"/>
                <a:gd name="csX674" fmla="*/ 431570 w 1379323"/>
                <a:gd name="csY674" fmla="*/ 1139168 h 1209315"/>
                <a:gd name="csX675" fmla="*/ 400355 w 1379323"/>
                <a:gd name="csY675" fmla="*/ 1172380 h 1209315"/>
                <a:gd name="csX676" fmla="*/ 387151 w 1379323"/>
                <a:gd name="csY676" fmla="*/ 1177969 h 1209315"/>
                <a:gd name="csX677" fmla="*/ 367727 w 1379323"/>
                <a:gd name="csY677" fmla="*/ 1178862 h 1209315"/>
                <a:gd name="csX678" fmla="*/ 336098 w 1379323"/>
                <a:gd name="csY678" fmla="*/ 1173716 h 1209315"/>
                <a:gd name="csX679" fmla="*/ 292379 w 1379323"/>
                <a:gd name="csY679" fmla="*/ 1116536 h 1209315"/>
                <a:gd name="csX680" fmla="*/ 289440 w 1379323"/>
                <a:gd name="csY680" fmla="*/ 1053107 h 1209315"/>
                <a:gd name="csX681" fmla="*/ 341212 w 1379323"/>
                <a:gd name="csY681" fmla="*/ 974815 h 1209315"/>
                <a:gd name="csX682" fmla="*/ 399110 w 1379323"/>
                <a:gd name="csY682" fmla="*/ 986317 h 1209315"/>
                <a:gd name="csX683" fmla="*/ 425092 w 1379323"/>
                <a:gd name="csY683" fmla="*/ 1023165 h 1209315"/>
                <a:gd name="csX684" fmla="*/ 427538 w 1379323"/>
                <a:gd name="csY684" fmla="*/ 1030235 h 1209315"/>
                <a:gd name="csX685" fmla="*/ 430151 w 1379323"/>
                <a:gd name="csY685" fmla="*/ 1033135 h 1209315"/>
                <a:gd name="csX686" fmla="*/ 446269 w 1379323"/>
                <a:gd name="csY686" fmla="*/ 1031926 h 1209315"/>
                <a:gd name="csX687" fmla="*/ 449619 w 1379323"/>
                <a:gd name="csY687" fmla="*/ 1031168 h 1209315"/>
                <a:gd name="csX688" fmla="*/ 450824 w 1379323"/>
                <a:gd name="csY688" fmla="*/ 1029778 h 1209315"/>
                <a:gd name="csX689" fmla="*/ 450501 w 1379323"/>
                <a:gd name="csY689" fmla="*/ 1016690 h 1209315"/>
                <a:gd name="csX690" fmla="*/ 447165 w 1379323"/>
                <a:gd name="csY690" fmla="*/ 985718 h 1209315"/>
                <a:gd name="csX691" fmla="*/ 443522 w 1379323"/>
                <a:gd name="csY691" fmla="*/ 969553 h 1209315"/>
                <a:gd name="csX692" fmla="*/ 431886 w 1379323"/>
                <a:gd name="csY692" fmla="*/ 961354 h 1209315"/>
                <a:gd name="csX693" fmla="*/ 408085 w 1379323"/>
                <a:gd name="csY693" fmla="*/ 953976 h 1209315"/>
                <a:gd name="csX694" fmla="*/ 362889 w 1379323"/>
                <a:gd name="csY694" fmla="*/ 948049 h 1209315"/>
                <a:gd name="csX695" fmla="*/ 862096 w 1379323"/>
                <a:gd name="csY695" fmla="*/ 953090 h 1209315"/>
                <a:gd name="csX696" fmla="*/ 808720 w 1379323"/>
                <a:gd name="csY696" fmla="*/ 953421 h 1209315"/>
                <a:gd name="csX697" fmla="*/ 768249 w 1379323"/>
                <a:gd name="csY697" fmla="*/ 954379 h 1209315"/>
                <a:gd name="csX698" fmla="*/ 765473 w 1379323"/>
                <a:gd name="csY698" fmla="*/ 954767 h 1209315"/>
                <a:gd name="csX699" fmla="*/ 764820 w 1379323"/>
                <a:gd name="csY699" fmla="*/ 954970 h 1209315"/>
                <a:gd name="csX700" fmla="*/ 764522 w 1379323"/>
                <a:gd name="csY700" fmla="*/ 957801 h 1209315"/>
                <a:gd name="csX701" fmla="*/ 764849 w 1379323"/>
                <a:gd name="csY701" fmla="*/ 962367 h 1209315"/>
                <a:gd name="csX702" fmla="*/ 766642 w 1379323"/>
                <a:gd name="csY702" fmla="*/ 966864 h 1209315"/>
                <a:gd name="csX703" fmla="*/ 772844 w 1379323"/>
                <a:gd name="csY703" fmla="*/ 969397 h 1209315"/>
                <a:gd name="csX704" fmla="*/ 781079 w 1379323"/>
                <a:gd name="csY704" fmla="*/ 972855 h 1209315"/>
                <a:gd name="csX705" fmla="*/ 785253 w 1379323"/>
                <a:gd name="csY705" fmla="*/ 984890 h 1209315"/>
                <a:gd name="csX706" fmla="*/ 786752 w 1379323"/>
                <a:gd name="csY706" fmla="*/ 1076476 h 1209315"/>
                <a:gd name="csX707" fmla="*/ 786243 w 1379323"/>
                <a:gd name="csY707" fmla="*/ 1152560 h 1209315"/>
                <a:gd name="csX708" fmla="*/ 785481 w 1379323"/>
                <a:gd name="csY708" fmla="*/ 1169331 h 1209315"/>
                <a:gd name="csX709" fmla="*/ 784197 w 1379323"/>
                <a:gd name="csY709" fmla="*/ 1176739 h 1209315"/>
                <a:gd name="csX710" fmla="*/ 779195 w 1379323"/>
                <a:gd name="csY710" fmla="*/ 1183170 h 1209315"/>
                <a:gd name="csX711" fmla="*/ 767988 w 1379323"/>
                <a:gd name="csY711" fmla="*/ 1187873 h 1209315"/>
                <a:gd name="csX712" fmla="*/ 766032 w 1379323"/>
                <a:gd name="csY712" fmla="*/ 1189928 h 1209315"/>
                <a:gd name="csX713" fmla="*/ 765382 w 1379323"/>
                <a:gd name="csY713" fmla="*/ 1196457 h 1209315"/>
                <a:gd name="csX714" fmla="*/ 765970 w 1379323"/>
                <a:gd name="csY714" fmla="*/ 1199817 h 1209315"/>
                <a:gd name="csX715" fmla="*/ 772245 w 1379323"/>
                <a:gd name="csY715" fmla="*/ 1202902 h 1209315"/>
                <a:gd name="csX716" fmla="*/ 825774 w 1379323"/>
                <a:gd name="csY716" fmla="*/ 1203948 h 1209315"/>
                <a:gd name="csX717" fmla="*/ 879306 w 1379323"/>
                <a:gd name="csY717" fmla="*/ 1202920 h 1209315"/>
                <a:gd name="csX718" fmla="*/ 885418 w 1379323"/>
                <a:gd name="csY718" fmla="*/ 1200797 h 1209315"/>
                <a:gd name="csX719" fmla="*/ 886165 w 1379323"/>
                <a:gd name="csY719" fmla="*/ 1196605 h 1209315"/>
                <a:gd name="csX720" fmla="*/ 885994 w 1379323"/>
                <a:gd name="csY720" fmla="*/ 1191945 h 1209315"/>
                <a:gd name="csX721" fmla="*/ 885054 w 1379323"/>
                <a:gd name="csY721" fmla="*/ 1189924 h 1209315"/>
                <a:gd name="csX722" fmla="*/ 875408 w 1379323"/>
                <a:gd name="csY722" fmla="*/ 1187950 h 1209315"/>
                <a:gd name="csX723" fmla="*/ 858132 w 1379323"/>
                <a:gd name="csY723" fmla="*/ 1181232 h 1209315"/>
                <a:gd name="csX724" fmla="*/ 853367 w 1379323"/>
                <a:gd name="csY724" fmla="*/ 1170910 h 1209315"/>
                <a:gd name="csX725" fmla="*/ 852717 w 1379323"/>
                <a:gd name="csY725" fmla="*/ 1133321 h 1209315"/>
                <a:gd name="csX726" fmla="*/ 855599 w 1379323"/>
                <a:gd name="csY726" fmla="*/ 1096117 h 1209315"/>
                <a:gd name="csX727" fmla="*/ 862836 w 1379323"/>
                <a:gd name="csY727" fmla="*/ 1091221 h 1209315"/>
                <a:gd name="csX728" fmla="*/ 875854 w 1379323"/>
                <a:gd name="csY728" fmla="*/ 1090906 h 1209315"/>
                <a:gd name="csX729" fmla="*/ 896004 w 1379323"/>
                <a:gd name="csY729" fmla="*/ 1092198 h 1209315"/>
                <a:gd name="csX730" fmla="*/ 904366 w 1379323"/>
                <a:gd name="csY730" fmla="*/ 1097261 h 1209315"/>
                <a:gd name="csX731" fmla="*/ 916756 w 1379323"/>
                <a:gd name="csY731" fmla="*/ 1125511 h 1209315"/>
                <a:gd name="csX732" fmla="*/ 916756 w 1379323"/>
                <a:gd name="csY732" fmla="*/ 1125511 h 1209315"/>
                <a:gd name="csX733" fmla="*/ 916756 w 1379323"/>
                <a:gd name="csY733" fmla="*/ 1125511 h 1209315"/>
                <a:gd name="csX734" fmla="*/ 917119 w 1379323"/>
                <a:gd name="csY734" fmla="*/ 1125711 h 1209315"/>
                <a:gd name="csX735" fmla="*/ 919086 w 1379323"/>
                <a:gd name="csY735" fmla="*/ 1126114 h 1209315"/>
                <a:gd name="csX736" fmla="*/ 925841 w 1379323"/>
                <a:gd name="csY736" fmla="*/ 1126186 h 1209315"/>
                <a:gd name="csX737" fmla="*/ 933295 w 1379323"/>
                <a:gd name="csY737" fmla="*/ 1120782 h 1209315"/>
                <a:gd name="csX738" fmla="*/ 934039 w 1379323"/>
                <a:gd name="csY738" fmla="*/ 1081796 h 1209315"/>
                <a:gd name="csX739" fmla="*/ 932464 w 1379323"/>
                <a:gd name="csY739" fmla="*/ 1042890 h 1209315"/>
                <a:gd name="csX740" fmla="*/ 930123 w 1379323"/>
                <a:gd name="csY740" fmla="*/ 1038626 h 1209315"/>
                <a:gd name="csX741" fmla="*/ 925180 w 1379323"/>
                <a:gd name="csY741" fmla="*/ 1038034 h 1209315"/>
                <a:gd name="csX742" fmla="*/ 917460 w 1379323"/>
                <a:gd name="csY742" fmla="*/ 1038731 h 1209315"/>
                <a:gd name="csX743" fmla="*/ 916484 w 1379323"/>
                <a:gd name="csY743" fmla="*/ 1040121 h 1209315"/>
                <a:gd name="csX744" fmla="*/ 915755 w 1379323"/>
                <a:gd name="csY744" fmla="*/ 1043565 h 1209315"/>
                <a:gd name="csX745" fmla="*/ 906271 w 1379323"/>
                <a:gd name="csY745" fmla="*/ 1061574 h 1209315"/>
                <a:gd name="csX746" fmla="*/ 898225 w 1379323"/>
                <a:gd name="csY746" fmla="*/ 1064967 h 1209315"/>
                <a:gd name="csX747" fmla="*/ 877629 w 1379323"/>
                <a:gd name="csY747" fmla="*/ 1066161 h 1209315"/>
                <a:gd name="csX748" fmla="*/ 863584 w 1379323"/>
                <a:gd name="csY748" fmla="*/ 1065831 h 1209315"/>
                <a:gd name="csX749" fmla="*/ 855820 w 1379323"/>
                <a:gd name="csY749" fmla="*/ 1060710 h 1209315"/>
                <a:gd name="csX750" fmla="*/ 852707 w 1379323"/>
                <a:gd name="csY750" fmla="*/ 1021564 h 1209315"/>
                <a:gd name="csX751" fmla="*/ 856151 w 1379323"/>
                <a:gd name="csY751" fmla="*/ 982375 h 1209315"/>
                <a:gd name="csX752" fmla="*/ 864654 w 1379323"/>
                <a:gd name="csY752" fmla="*/ 977261 h 1209315"/>
                <a:gd name="csX753" fmla="*/ 880137 w 1379323"/>
                <a:gd name="csY753" fmla="*/ 976884 h 1209315"/>
                <a:gd name="csX754" fmla="*/ 900907 w 1379323"/>
                <a:gd name="csY754" fmla="*/ 977817 h 1209315"/>
                <a:gd name="csX755" fmla="*/ 913719 w 1379323"/>
                <a:gd name="csY755" fmla="*/ 979287 h 1209315"/>
                <a:gd name="csX756" fmla="*/ 941748 w 1379323"/>
                <a:gd name="csY756" fmla="*/ 1012785 h 1209315"/>
                <a:gd name="csX757" fmla="*/ 943101 w 1379323"/>
                <a:gd name="csY757" fmla="*/ 1017231 h 1209315"/>
                <a:gd name="csX758" fmla="*/ 944506 w 1379323"/>
                <a:gd name="csY758" fmla="*/ 1019140 h 1209315"/>
                <a:gd name="csX759" fmla="*/ 953391 w 1379323"/>
                <a:gd name="csY759" fmla="*/ 1019986 h 1209315"/>
                <a:gd name="csX760" fmla="*/ 959078 w 1379323"/>
                <a:gd name="csY760" fmla="*/ 1019525 h 1209315"/>
                <a:gd name="csX761" fmla="*/ 961437 w 1379323"/>
                <a:gd name="csY761" fmla="*/ 1016549 h 1209315"/>
                <a:gd name="csX762" fmla="*/ 961528 w 1379323"/>
                <a:gd name="csY762" fmla="*/ 988012 h 1209315"/>
                <a:gd name="csX763" fmla="*/ 960319 w 1379323"/>
                <a:gd name="csY763" fmla="*/ 964345 h 1209315"/>
                <a:gd name="csX764" fmla="*/ 959749 w 1379323"/>
                <a:gd name="csY764" fmla="*/ 956839 h 1209315"/>
                <a:gd name="csX765" fmla="*/ 959510 w 1379323"/>
                <a:gd name="csY765" fmla="*/ 954687 h 1209315"/>
                <a:gd name="csX766" fmla="*/ 959456 w 1379323"/>
                <a:gd name="csY766" fmla="*/ 954368 h 1209315"/>
                <a:gd name="csX767" fmla="*/ 957997 w 1379323"/>
                <a:gd name="csY767" fmla="*/ 954234 h 1209315"/>
                <a:gd name="csX768" fmla="*/ 952175 w 1379323"/>
                <a:gd name="csY768" fmla="*/ 953969 h 1209315"/>
                <a:gd name="csX769" fmla="*/ 931017 w 1379323"/>
                <a:gd name="csY769" fmla="*/ 953511 h 1209315"/>
                <a:gd name="csX770" fmla="*/ 862089 w 1379323"/>
                <a:gd name="csY770" fmla="*/ 953090 h 1209315"/>
                <a:gd name="csX771" fmla="*/ 1027614 w 1379323"/>
                <a:gd name="csY771" fmla="*/ 953090 h 1209315"/>
                <a:gd name="csX772" fmla="*/ 1000662 w 1379323"/>
                <a:gd name="csY772" fmla="*/ 954027 h 1209315"/>
                <a:gd name="csX773" fmla="*/ 995342 w 1379323"/>
                <a:gd name="csY773" fmla="*/ 955235 h 1209315"/>
                <a:gd name="csX774" fmla="*/ 993574 w 1379323"/>
                <a:gd name="csY774" fmla="*/ 956810 h 1209315"/>
                <a:gd name="csX775" fmla="*/ 993320 w 1379323"/>
                <a:gd name="csY775" fmla="*/ 963684 h 1209315"/>
                <a:gd name="csX776" fmla="*/ 994602 w 1379323"/>
                <a:gd name="csY776" fmla="*/ 966729 h 1209315"/>
                <a:gd name="csX777" fmla="*/ 1001704 w 1379323"/>
                <a:gd name="csY777" fmla="*/ 969720 h 1209315"/>
                <a:gd name="csX778" fmla="*/ 1011478 w 1379323"/>
                <a:gd name="csY778" fmla="*/ 973995 h 1209315"/>
                <a:gd name="csX779" fmla="*/ 1016403 w 1379323"/>
                <a:gd name="csY779" fmla="*/ 986621 h 1209315"/>
                <a:gd name="csX780" fmla="*/ 1017673 w 1379323"/>
                <a:gd name="csY780" fmla="*/ 1080805 h 1209315"/>
                <a:gd name="csX781" fmla="*/ 1016621 w 1379323"/>
                <a:gd name="csY781" fmla="*/ 1163938 h 1209315"/>
                <a:gd name="csX782" fmla="*/ 1015075 w 1379323"/>
                <a:gd name="csY782" fmla="*/ 1175929 h 1209315"/>
                <a:gd name="csX783" fmla="*/ 1012022 w 1379323"/>
                <a:gd name="csY783" fmla="*/ 1180593 h 1209315"/>
                <a:gd name="csX784" fmla="*/ 1000466 w 1379323"/>
                <a:gd name="csY784" fmla="*/ 1186988 h 1209315"/>
                <a:gd name="csX785" fmla="*/ 995625 w 1379323"/>
                <a:gd name="csY785" fmla="*/ 1188966 h 1209315"/>
                <a:gd name="csX786" fmla="*/ 993582 w 1379323"/>
                <a:gd name="csY786" fmla="*/ 1193985 h 1209315"/>
                <a:gd name="csX787" fmla="*/ 992856 w 1379323"/>
                <a:gd name="csY787" fmla="*/ 1199088 h 1209315"/>
                <a:gd name="csX788" fmla="*/ 992965 w 1379323"/>
                <a:gd name="csY788" fmla="*/ 1202097 h 1209315"/>
                <a:gd name="csX789" fmla="*/ 993572 w 1379323"/>
                <a:gd name="csY789" fmla="*/ 1202293 h 1209315"/>
                <a:gd name="csX790" fmla="*/ 996127 w 1379323"/>
                <a:gd name="csY790" fmla="*/ 1202645 h 1209315"/>
                <a:gd name="csX791" fmla="*/ 1038626 w 1379323"/>
                <a:gd name="csY791" fmla="*/ 1203436 h 1209315"/>
                <a:gd name="csX792" fmla="*/ 1091701 w 1379323"/>
                <a:gd name="csY792" fmla="*/ 1203497 h 1209315"/>
                <a:gd name="csX793" fmla="*/ 1176964 w 1379323"/>
                <a:gd name="csY793" fmla="*/ 1202086 h 1209315"/>
                <a:gd name="csX794" fmla="*/ 1189532 w 1379323"/>
                <a:gd name="csY794" fmla="*/ 1199640 h 1209315"/>
                <a:gd name="csX795" fmla="*/ 1192138 w 1379323"/>
                <a:gd name="csY795" fmla="*/ 1195317 h 1209315"/>
                <a:gd name="csX796" fmla="*/ 1198377 w 1379323"/>
                <a:gd name="csY796" fmla="*/ 1164769 h 1209315"/>
                <a:gd name="csX797" fmla="*/ 1202979 w 1379323"/>
                <a:gd name="csY797" fmla="*/ 1137361 h 1209315"/>
                <a:gd name="csX798" fmla="*/ 1203280 w 1379323"/>
                <a:gd name="csY798" fmla="*/ 1134642 h 1209315"/>
                <a:gd name="csX799" fmla="*/ 1202775 w 1379323"/>
                <a:gd name="csY799" fmla="*/ 1133888 h 1209315"/>
                <a:gd name="csX800" fmla="*/ 1192933 w 1379323"/>
                <a:gd name="csY800" fmla="*/ 1133336 h 1209315"/>
                <a:gd name="csX801" fmla="*/ 1186117 w 1379323"/>
                <a:gd name="csY801" fmla="*/ 1133525 h 1209315"/>
                <a:gd name="csX802" fmla="*/ 1182473 w 1379323"/>
                <a:gd name="csY802" fmla="*/ 1134722 h 1209315"/>
                <a:gd name="csX803" fmla="*/ 1176670 w 1379323"/>
                <a:gd name="csY803" fmla="*/ 1145309 h 1209315"/>
                <a:gd name="csX804" fmla="*/ 1144558 w 1379323"/>
                <a:gd name="csY804" fmla="*/ 1177581 h 1209315"/>
                <a:gd name="csX805" fmla="*/ 1102149 w 1379323"/>
                <a:gd name="csY805" fmla="*/ 1180172 h 1209315"/>
                <a:gd name="csX806" fmla="*/ 1091388 w 1379323"/>
                <a:gd name="csY806" fmla="*/ 1179029 h 1209315"/>
                <a:gd name="csX807" fmla="*/ 1085429 w 1379323"/>
                <a:gd name="csY807" fmla="*/ 1173069 h 1209315"/>
                <a:gd name="csX808" fmla="*/ 1083135 w 1379323"/>
                <a:gd name="csY808" fmla="*/ 1130549 h 1209315"/>
                <a:gd name="csX809" fmla="*/ 1085357 w 1379323"/>
                <a:gd name="csY809" fmla="*/ 1094419 h 1209315"/>
                <a:gd name="csX810" fmla="*/ 1091080 w 1379323"/>
                <a:gd name="csY810" fmla="*/ 1089411 h 1209315"/>
                <a:gd name="csX811" fmla="*/ 1101253 w 1379323"/>
                <a:gd name="csY811" fmla="*/ 1088750 h 1209315"/>
                <a:gd name="csX812" fmla="*/ 1115542 w 1379323"/>
                <a:gd name="csY812" fmla="*/ 1089334 h 1209315"/>
                <a:gd name="csX813" fmla="*/ 1125754 w 1379323"/>
                <a:gd name="csY813" fmla="*/ 1090753 h 1209315"/>
                <a:gd name="csX814" fmla="*/ 1141872 w 1379323"/>
                <a:gd name="csY814" fmla="*/ 1112010 h 1209315"/>
                <a:gd name="csX815" fmla="*/ 1142837 w 1379323"/>
                <a:gd name="csY815" fmla="*/ 1115814 h 1209315"/>
                <a:gd name="csX816" fmla="*/ 1144590 w 1379323"/>
                <a:gd name="csY816" fmla="*/ 1117342 h 1209315"/>
                <a:gd name="csX817" fmla="*/ 1157667 w 1379323"/>
                <a:gd name="csY817" fmla="*/ 1116892 h 1209315"/>
                <a:gd name="csX818" fmla="*/ 1157713 w 1379323"/>
                <a:gd name="csY818" fmla="*/ 1116812 h 1209315"/>
                <a:gd name="csX819" fmla="*/ 1158131 w 1379323"/>
                <a:gd name="csY819" fmla="*/ 1115422 h 1209315"/>
                <a:gd name="csX820" fmla="*/ 1158831 w 1379323"/>
                <a:gd name="csY820" fmla="*/ 1108464 h 1209315"/>
                <a:gd name="csX821" fmla="*/ 1159321 w 1379323"/>
                <a:gd name="csY821" fmla="*/ 1074715 h 1209315"/>
                <a:gd name="csX822" fmla="*/ 1158250 w 1379323"/>
                <a:gd name="csY822" fmla="*/ 1037497 h 1209315"/>
                <a:gd name="csX823" fmla="*/ 1156171 w 1379323"/>
                <a:gd name="csY823" fmla="*/ 1033628 h 1209315"/>
                <a:gd name="csX824" fmla="*/ 1151601 w 1379323"/>
                <a:gd name="csY824" fmla="*/ 1033367 h 1209315"/>
                <a:gd name="csX825" fmla="*/ 1144386 w 1379323"/>
                <a:gd name="csY825" fmla="*/ 1034619 h 1209315"/>
                <a:gd name="csX826" fmla="*/ 1143181 w 1379323"/>
                <a:gd name="csY826" fmla="*/ 1036234 h 1209315"/>
                <a:gd name="csX827" fmla="*/ 1142147 w 1379323"/>
                <a:gd name="csY827" fmla="*/ 1039714 h 1209315"/>
                <a:gd name="csX828" fmla="*/ 1130610 w 1379323"/>
                <a:gd name="csY828" fmla="*/ 1059832 h 1209315"/>
                <a:gd name="csX829" fmla="*/ 1102058 w 1379323"/>
                <a:gd name="csY829" fmla="*/ 1064582 h 1209315"/>
                <a:gd name="csX830" fmla="*/ 1091417 w 1379323"/>
                <a:gd name="csY830" fmla="*/ 1063882 h 1209315"/>
                <a:gd name="csX831" fmla="*/ 1085457 w 1379323"/>
                <a:gd name="csY831" fmla="*/ 1058670 h 1209315"/>
                <a:gd name="csX832" fmla="*/ 1083135 w 1379323"/>
                <a:gd name="csY832" fmla="*/ 1020915 h 1209315"/>
                <a:gd name="csX833" fmla="*/ 1086336 w 1379323"/>
                <a:gd name="csY833" fmla="*/ 983057 h 1209315"/>
                <a:gd name="csX834" fmla="*/ 1094277 w 1379323"/>
                <a:gd name="csY834" fmla="*/ 977947 h 1209315"/>
                <a:gd name="csX835" fmla="*/ 1108685 w 1379323"/>
                <a:gd name="csY835" fmla="*/ 977287 h 1209315"/>
                <a:gd name="csX836" fmla="*/ 1141465 w 1379323"/>
                <a:gd name="csY836" fmla="*/ 980942 h 1209315"/>
                <a:gd name="csX837" fmla="*/ 1162123 w 1379323"/>
                <a:gd name="csY837" fmla="*/ 1009170 h 1209315"/>
                <a:gd name="csX838" fmla="*/ 1163524 w 1379323"/>
                <a:gd name="csY838" fmla="*/ 1014128 h 1209315"/>
                <a:gd name="csX839" fmla="*/ 1164954 w 1379323"/>
                <a:gd name="csY839" fmla="*/ 1016371 h 1209315"/>
                <a:gd name="csX840" fmla="*/ 1173334 w 1379323"/>
                <a:gd name="csY840" fmla="*/ 1017772 h 1209315"/>
                <a:gd name="csX841" fmla="*/ 1178705 w 1379323"/>
                <a:gd name="csY841" fmla="*/ 1017674 h 1209315"/>
                <a:gd name="csX842" fmla="*/ 1180846 w 1379323"/>
                <a:gd name="csY842" fmla="*/ 1015260 h 1209315"/>
                <a:gd name="csX843" fmla="*/ 1180937 w 1379323"/>
                <a:gd name="csY843" fmla="*/ 989935 h 1209315"/>
                <a:gd name="csX844" fmla="*/ 1179722 w 1379323"/>
                <a:gd name="csY844" fmla="*/ 967989 h 1209315"/>
                <a:gd name="csX845" fmla="*/ 1179101 w 1379323"/>
                <a:gd name="csY845" fmla="*/ 960374 h 1209315"/>
                <a:gd name="csX846" fmla="*/ 1178600 w 1379323"/>
                <a:gd name="csY846" fmla="*/ 956578 h 1209315"/>
                <a:gd name="csX847" fmla="*/ 1178201 w 1379323"/>
                <a:gd name="csY847" fmla="*/ 955504 h 1209315"/>
                <a:gd name="csX848" fmla="*/ 1177094 w 1379323"/>
                <a:gd name="csY848" fmla="*/ 954796 h 1209315"/>
                <a:gd name="csX849" fmla="*/ 1166906 w 1379323"/>
                <a:gd name="csY849" fmla="*/ 953613 h 1209315"/>
                <a:gd name="csX850" fmla="*/ 1085705 w 1379323"/>
                <a:gd name="csY850" fmla="*/ 953090 h 1209315"/>
                <a:gd name="csX851" fmla="*/ 1027614 w 1379323"/>
                <a:gd name="csY851" fmla="*/ 953090 h 1209315"/>
                <a:gd name="csX852" fmla="*/ 589053 w 1379323"/>
                <a:gd name="csY852" fmla="*/ 1017289 h 1209315"/>
                <a:gd name="csX853" fmla="*/ 589503 w 1379323"/>
                <a:gd name="csY853" fmla="*/ 1017379 h 1209315"/>
                <a:gd name="csX854" fmla="*/ 590650 w 1379323"/>
                <a:gd name="csY854" fmla="*/ 1018519 h 1209315"/>
                <a:gd name="csX855" fmla="*/ 592207 w 1379323"/>
                <a:gd name="csY855" fmla="*/ 1022802 h 1209315"/>
                <a:gd name="csX856" fmla="*/ 601861 w 1379323"/>
                <a:gd name="csY856" fmla="*/ 1050834 h 1209315"/>
                <a:gd name="csX857" fmla="*/ 615521 w 1379323"/>
                <a:gd name="csY857" fmla="*/ 1088165 h 1209315"/>
                <a:gd name="csX858" fmla="*/ 620021 w 1379323"/>
                <a:gd name="csY858" fmla="*/ 1100991 h 1209315"/>
                <a:gd name="csX859" fmla="*/ 620319 w 1379323"/>
                <a:gd name="csY859" fmla="*/ 1102095 h 1209315"/>
                <a:gd name="csX860" fmla="*/ 620442 w 1379323"/>
                <a:gd name="csY860" fmla="*/ 1102897 h 1209315"/>
                <a:gd name="csX861" fmla="*/ 620144 w 1379323"/>
                <a:gd name="csY861" fmla="*/ 1103623 h 1209315"/>
                <a:gd name="csX862" fmla="*/ 619781 w 1379323"/>
                <a:gd name="csY862" fmla="*/ 1103888 h 1209315"/>
                <a:gd name="csX863" fmla="*/ 619121 w 1379323"/>
                <a:gd name="csY863" fmla="*/ 1104123 h 1209315"/>
                <a:gd name="csX864" fmla="*/ 617208 w 1379323"/>
                <a:gd name="csY864" fmla="*/ 1104454 h 1209315"/>
                <a:gd name="csX865" fmla="*/ 610556 w 1379323"/>
                <a:gd name="csY865" fmla="*/ 1104980 h 1209315"/>
                <a:gd name="csX866" fmla="*/ 588852 w 1379323"/>
                <a:gd name="csY866" fmla="*/ 1105463 h 1209315"/>
                <a:gd name="csX867" fmla="*/ 567171 w 1379323"/>
                <a:gd name="csY867" fmla="*/ 1105205 h 1209315"/>
                <a:gd name="csX868" fmla="*/ 560547 w 1379323"/>
                <a:gd name="csY868" fmla="*/ 1104925 h 1209315"/>
                <a:gd name="csX869" fmla="*/ 558689 w 1379323"/>
                <a:gd name="csY869" fmla="*/ 1104755 h 1209315"/>
                <a:gd name="csX870" fmla="*/ 558101 w 1379323"/>
                <a:gd name="csY870" fmla="*/ 1104646 h 1209315"/>
                <a:gd name="csX871" fmla="*/ 557778 w 1379323"/>
                <a:gd name="csY871" fmla="*/ 1104515 h 1209315"/>
                <a:gd name="csX872" fmla="*/ 557510 w 1379323"/>
                <a:gd name="csY872" fmla="*/ 1104305 h 1209315"/>
                <a:gd name="csX873" fmla="*/ 557263 w 1379323"/>
                <a:gd name="csY873" fmla="*/ 1103659 h 1209315"/>
                <a:gd name="csX874" fmla="*/ 557300 w 1379323"/>
                <a:gd name="csY874" fmla="*/ 1103369 h 1209315"/>
                <a:gd name="csX875" fmla="*/ 557354 w 1379323"/>
                <a:gd name="csY875" fmla="*/ 1103162 h 1209315"/>
                <a:gd name="csX876" fmla="*/ 557529 w 1379323"/>
                <a:gd name="csY876" fmla="*/ 1102574 h 1209315"/>
                <a:gd name="csX877" fmla="*/ 558178 w 1379323"/>
                <a:gd name="csY877" fmla="*/ 1100570 h 1209315"/>
                <a:gd name="csX878" fmla="*/ 560545 w 1379323"/>
                <a:gd name="csY878" fmla="*/ 1093584 h 1209315"/>
                <a:gd name="csX879" fmla="*/ 568311 w 1379323"/>
                <a:gd name="csY879" fmla="*/ 1071296 h 1209315"/>
                <a:gd name="csX880" fmla="*/ 582894 w 1379323"/>
                <a:gd name="csY880" fmla="*/ 1029414 h 1209315"/>
                <a:gd name="csX881" fmla="*/ 585699 w 1379323"/>
                <a:gd name="csY881" fmla="*/ 1021524 h 1209315"/>
                <a:gd name="csX882" fmla="*/ 587808 w 1379323"/>
                <a:gd name="csY882" fmla="*/ 1017742 h 1209315"/>
                <a:gd name="csX883" fmla="*/ 589053 w 1379323"/>
                <a:gd name="csY883" fmla="*/ 1017289 h 1209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379323" h="1209315">
                  <a:moveTo>
                    <a:pt x="876609" y="4"/>
                  </a:moveTo>
                  <a:cubicBezTo>
                    <a:pt x="873990" y="-177"/>
                    <a:pt x="870264" y="77"/>
                    <a:pt x="865279" y="429"/>
                  </a:cubicBezTo>
                  <a:cubicBezTo>
                    <a:pt x="846749" y="1735"/>
                    <a:pt x="837181" y="4379"/>
                    <a:pt x="820490" y="12805"/>
                  </a:cubicBezTo>
                  <a:cubicBezTo>
                    <a:pt x="789969" y="28211"/>
                    <a:pt x="771221" y="51530"/>
                    <a:pt x="764156" y="82817"/>
                  </a:cubicBezTo>
                  <a:cubicBezTo>
                    <a:pt x="763426" y="86047"/>
                    <a:pt x="762782" y="88827"/>
                    <a:pt x="759978" y="90834"/>
                  </a:cubicBezTo>
                  <a:cubicBezTo>
                    <a:pt x="757174" y="92842"/>
                    <a:pt x="752513" y="94029"/>
                    <a:pt x="743766" y="94841"/>
                  </a:cubicBezTo>
                  <a:cubicBezTo>
                    <a:pt x="726272" y="96467"/>
                    <a:pt x="692259" y="96460"/>
                    <a:pt x="624184" y="96460"/>
                  </a:cubicBezTo>
                  <a:cubicBezTo>
                    <a:pt x="594215" y="96460"/>
                    <a:pt x="586087" y="96630"/>
                    <a:pt x="567662" y="96699"/>
                  </a:cubicBezTo>
                  <a:cubicBezTo>
                    <a:pt x="538777" y="97035"/>
                    <a:pt x="489568" y="96934"/>
                    <a:pt x="488064" y="98351"/>
                  </a:cubicBezTo>
                  <a:cubicBezTo>
                    <a:pt x="486990" y="98619"/>
                    <a:pt x="486467" y="98876"/>
                    <a:pt x="486369" y="98993"/>
                  </a:cubicBezTo>
                  <a:cubicBezTo>
                    <a:pt x="485935" y="99516"/>
                    <a:pt x="485724" y="99928"/>
                    <a:pt x="485658" y="100427"/>
                  </a:cubicBezTo>
                  <a:cubicBezTo>
                    <a:pt x="485591" y="100925"/>
                    <a:pt x="485678" y="101578"/>
                    <a:pt x="486050" y="102532"/>
                  </a:cubicBezTo>
                  <a:cubicBezTo>
                    <a:pt x="486794" y="104440"/>
                    <a:pt x="488673" y="107433"/>
                    <a:pt x="492031" y="112273"/>
                  </a:cubicBezTo>
                  <a:cubicBezTo>
                    <a:pt x="505528" y="131730"/>
                    <a:pt x="539191" y="181547"/>
                    <a:pt x="593375" y="262250"/>
                  </a:cubicBezTo>
                  <a:cubicBezTo>
                    <a:pt x="605317" y="280037"/>
                    <a:pt x="607498" y="282975"/>
                    <a:pt x="615460" y="294768"/>
                  </a:cubicBezTo>
                  <a:cubicBezTo>
                    <a:pt x="636480" y="325640"/>
                    <a:pt x="657100" y="356192"/>
                    <a:pt x="665729" y="365159"/>
                  </a:cubicBezTo>
                  <a:cubicBezTo>
                    <a:pt x="667349" y="366908"/>
                    <a:pt x="668869" y="368680"/>
                    <a:pt x="670748" y="370606"/>
                  </a:cubicBezTo>
                  <a:cubicBezTo>
                    <a:pt x="676249" y="376246"/>
                    <a:pt x="679225" y="379391"/>
                    <a:pt x="680555" y="387483"/>
                  </a:cubicBezTo>
                  <a:cubicBezTo>
                    <a:pt x="681884" y="395574"/>
                    <a:pt x="681721" y="408579"/>
                    <a:pt x="681426" y="434616"/>
                  </a:cubicBezTo>
                  <a:cubicBezTo>
                    <a:pt x="681130" y="460653"/>
                    <a:pt x="680986" y="473667"/>
                    <a:pt x="680261" y="481568"/>
                  </a:cubicBezTo>
                  <a:cubicBezTo>
                    <a:pt x="679536" y="489470"/>
                    <a:pt x="678164" y="492332"/>
                    <a:pt x="675590" y="497574"/>
                  </a:cubicBezTo>
                  <a:cubicBezTo>
                    <a:pt x="664393" y="520374"/>
                    <a:pt x="643090" y="533017"/>
                    <a:pt x="606245" y="538969"/>
                  </a:cubicBezTo>
                  <a:cubicBezTo>
                    <a:pt x="599992" y="539980"/>
                    <a:pt x="593837" y="541199"/>
                    <a:pt x="588977" y="542348"/>
                  </a:cubicBezTo>
                  <a:cubicBezTo>
                    <a:pt x="586546" y="542923"/>
                    <a:pt x="584439" y="543482"/>
                    <a:pt x="582814" y="543982"/>
                  </a:cubicBezTo>
                  <a:cubicBezTo>
                    <a:pt x="581189" y="544481"/>
                    <a:pt x="580002" y="544968"/>
                    <a:pt x="579631" y="545208"/>
                  </a:cubicBezTo>
                  <a:cubicBezTo>
                    <a:pt x="579053" y="545583"/>
                    <a:pt x="575025" y="547540"/>
                    <a:pt x="573672" y="554263"/>
                  </a:cubicBezTo>
                  <a:cubicBezTo>
                    <a:pt x="573661" y="554657"/>
                    <a:pt x="572911" y="560967"/>
                    <a:pt x="578434" y="562957"/>
                  </a:cubicBezTo>
                  <a:cubicBezTo>
                    <a:pt x="578388" y="562944"/>
                    <a:pt x="579298" y="563159"/>
                    <a:pt x="579853" y="563202"/>
                  </a:cubicBezTo>
                  <a:cubicBezTo>
                    <a:pt x="580407" y="563244"/>
                    <a:pt x="581172" y="563286"/>
                    <a:pt x="582128" y="563329"/>
                  </a:cubicBezTo>
                  <a:cubicBezTo>
                    <a:pt x="584040" y="563415"/>
                    <a:pt x="586717" y="563498"/>
                    <a:pt x="590069" y="563580"/>
                  </a:cubicBezTo>
                  <a:cubicBezTo>
                    <a:pt x="596773" y="563743"/>
                    <a:pt x="606173" y="563896"/>
                    <a:pt x="617579" y="564030"/>
                  </a:cubicBezTo>
                  <a:cubicBezTo>
                    <a:pt x="640391" y="564297"/>
                    <a:pt x="671222" y="564490"/>
                    <a:pt x="704562" y="564541"/>
                  </a:cubicBezTo>
                  <a:cubicBezTo>
                    <a:pt x="764011" y="564632"/>
                    <a:pt x="794348" y="564660"/>
                    <a:pt x="810237" y="564211"/>
                  </a:cubicBezTo>
                  <a:cubicBezTo>
                    <a:pt x="818181" y="563986"/>
                    <a:pt x="822507" y="563556"/>
                    <a:pt x="825001" y="563140"/>
                  </a:cubicBezTo>
                  <a:cubicBezTo>
                    <a:pt x="830203" y="562273"/>
                    <a:pt x="831570" y="558981"/>
                    <a:pt x="832014" y="556718"/>
                  </a:cubicBezTo>
                  <a:cubicBezTo>
                    <a:pt x="831983" y="555365"/>
                    <a:pt x="831700" y="553533"/>
                    <a:pt x="830267" y="550387"/>
                  </a:cubicBezTo>
                  <a:cubicBezTo>
                    <a:pt x="829092" y="547808"/>
                    <a:pt x="827538" y="546247"/>
                    <a:pt x="823132" y="544653"/>
                  </a:cubicBezTo>
                  <a:cubicBezTo>
                    <a:pt x="818726" y="543059"/>
                    <a:pt x="811542" y="541597"/>
                    <a:pt x="799639" y="539590"/>
                  </a:cubicBezTo>
                  <a:cubicBezTo>
                    <a:pt x="789913" y="537949"/>
                    <a:pt x="778233" y="535706"/>
                    <a:pt x="773563" y="534578"/>
                  </a:cubicBezTo>
                  <a:cubicBezTo>
                    <a:pt x="752456" y="529478"/>
                    <a:pt x="735388" y="516000"/>
                    <a:pt x="726788" y="497577"/>
                  </a:cubicBezTo>
                  <a:cubicBezTo>
                    <a:pt x="724344" y="492341"/>
                    <a:pt x="723041" y="489436"/>
                    <a:pt x="722342" y="481310"/>
                  </a:cubicBezTo>
                  <a:cubicBezTo>
                    <a:pt x="721644" y="473185"/>
                    <a:pt x="721490" y="459760"/>
                    <a:pt x="721181" y="432994"/>
                  </a:cubicBezTo>
                  <a:cubicBezTo>
                    <a:pt x="720872" y="406145"/>
                    <a:pt x="720705" y="392736"/>
                    <a:pt x="721798" y="384688"/>
                  </a:cubicBezTo>
                  <a:cubicBezTo>
                    <a:pt x="722891" y="376639"/>
                    <a:pt x="725421" y="373898"/>
                    <a:pt x="730018" y="369158"/>
                  </a:cubicBezTo>
                  <a:cubicBezTo>
                    <a:pt x="740094" y="358769"/>
                    <a:pt x="815178" y="248763"/>
                    <a:pt x="835398" y="218582"/>
                  </a:cubicBezTo>
                  <a:cubicBezTo>
                    <a:pt x="854386" y="190240"/>
                    <a:pt x="867170" y="170711"/>
                    <a:pt x="879305" y="152119"/>
                  </a:cubicBezTo>
                  <a:cubicBezTo>
                    <a:pt x="886776" y="140388"/>
                    <a:pt x="902700" y="116568"/>
                    <a:pt x="904515" y="112977"/>
                  </a:cubicBezTo>
                  <a:cubicBezTo>
                    <a:pt x="904969" y="112232"/>
                    <a:pt x="905908" y="110788"/>
                    <a:pt x="906315" y="110113"/>
                  </a:cubicBezTo>
                  <a:cubicBezTo>
                    <a:pt x="907974" y="107354"/>
                    <a:pt x="909228" y="105178"/>
                    <a:pt x="910060" y="103617"/>
                  </a:cubicBezTo>
                  <a:cubicBezTo>
                    <a:pt x="910476" y="102836"/>
                    <a:pt x="910788" y="102205"/>
                    <a:pt x="910985" y="101751"/>
                  </a:cubicBezTo>
                  <a:cubicBezTo>
                    <a:pt x="911134" y="101411"/>
                    <a:pt x="911199" y="101117"/>
                    <a:pt x="911221" y="101062"/>
                  </a:cubicBezTo>
                  <a:lnTo>
                    <a:pt x="911221" y="101058"/>
                  </a:lnTo>
                  <a:lnTo>
                    <a:pt x="911221" y="101054"/>
                  </a:lnTo>
                  <a:lnTo>
                    <a:pt x="911221" y="101054"/>
                  </a:lnTo>
                  <a:lnTo>
                    <a:pt x="911221" y="101058"/>
                  </a:lnTo>
                  <a:lnTo>
                    <a:pt x="911221" y="101062"/>
                  </a:lnTo>
                  <a:lnTo>
                    <a:pt x="911221" y="101062"/>
                  </a:lnTo>
                  <a:cubicBezTo>
                    <a:pt x="911240" y="99929"/>
                    <a:pt x="911201" y="99370"/>
                    <a:pt x="910898" y="99022"/>
                  </a:cubicBezTo>
                  <a:cubicBezTo>
                    <a:pt x="910592" y="98670"/>
                    <a:pt x="909658" y="98208"/>
                    <a:pt x="907403" y="97897"/>
                  </a:cubicBezTo>
                  <a:cubicBezTo>
                    <a:pt x="902894" y="97274"/>
                    <a:pt x="893525" y="97135"/>
                    <a:pt x="874860" y="96884"/>
                  </a:cubicBezTo>
                  <a:cubicBezTo>
                    <a:pt x="865527" y="96759"/>
                    <a:pt x="858527" y="96665"/>
                    <a:pt x="853450" y="96380"/>
                  </a:cubicBezTo>
                  <a:cubicBezTo>
                    <a:pt x="848373" y="96094"/>
                    <a:pt x="845263" y="95708"/>
                    <a:pt x="843412" y="94616"/>
                  </a:cubicBezTo>
                  <a:cubicBezTo>
                    <a:pt x="842486" y="94070"/>
                    <a:pt x="841858" y="93154"/>
                    <a:pt x="841855" y="92159"/>
                  </a:cubicBezTo>
                  <a:cubicBezTo>
                    <a:pt x="841855" y="91163"/>
                    <a:pt x="842310" y="90231"/>
                    <a:pt x="843009" y="89197"/>
                  </a:cubicBezTo>
                  <a:cubicBezTo>
                    <a:pt x="844407" y="87131"/>
                    <a:pt x="846929" y="84592"/>
                    <a:pt x="850278" y="81188"/>
                  </a:cubicBezTo>
                  <a:cubicBezTo>
                    <a:pt x="867372" y="63814"/>
                    <a:pt x="875663" y="47481"/>
                    <a:pt x="879970" y="22683"/>
                  </a:cubicBezTo>
                  <a:cubicBezTo>
                    <a:pt x="881044" y="16498"/>
                    <a:pt x="881846" y="11866"/>
                    <a:pt x="882133" y="8482"/>
                  </a:cubicBezTo>
                  <a:cubicBezTo>
                    <a:pt x="882419" y="5097"/>
                    <a:pt x="882151" y="3025"/>
                    <a:pt x="881378" y="1884"/>
                  </a:cubicBezTo>
                  <a:cubicBezTo>
                    <a:pt x="880612" y="742"/>
                    <a:pt x="879254" y="185"/>
                    <a:pt x="876634" y="4"/>
                  </a:cubicBezTo>
                  <a:close/>
                  <a:moveTo>
                    <a:pt x="699060" y="122634"/>
                  </a:moveTo>
                  <a:cubicBezTo>
                    <a:pt x="720989" y="122068"/>
                    <a:pt x="743157" y="126048"/>
                    <a:pt x="759318" y="134843"/>
                  </a:cubicBezTo>
                  <a:cubicBezTo>
                    <a:pt x="771901" y="141692"/>
                    <a:pt x="785886" y="156142"/>
                    <a:pt x="792413" y="169031"/>
                  </a:cubicBezTo>
                  <a:cubicBezTo>
                    <a:pt x="797249" y="178580"/>
                    <a:pt x="797895" y="181923"/>
                    <a:pt x="797897" y="197732"/>
                  </a:cubicBezTo>
                  <a:cubicBezTo>
                    <a:pt x="797899" y="212865"/>
                    <a:pt x="797151" y="217193"/>
                    <a:pt x="793016" y="226000"/>
                  </a:cubicBezTo>
                  <a:cubicBezTo>
                    <a:pt x="787132" y="238532"/>
                    <a:pt x="774515" y="253913"/>
                    <a:pt x="751094" y="277297"/>
                  </a:cubicBezTo>
                  <a:cubicBezTo>
                    <a:pt x="730776" y="297582"/>
                    <a:pt x="720667" y="312334"/>
                    <a:pt x="716321" y="327820"/>
                  </a:cubicBezTo>
                  <a:cubicBezTo>
                    <a:pt x="714219" y="335311"/>
                    <a:pt x="711486" y="340605"/>
                    <a:pt x="708028" y="343325"/>
                  </a:cubicBezTo>
                  <a:cubicBezTo>
                    <a:pt x="705066" y="345655"/>
                    <a:pt x="702636" y="346967"/>
                    <a:pt x="699848" y="347067"/>
                  </a:cubicBezTo>
                  <a:cubicBezTo>
                    <a:pt x="697060" y="347166"/>
                    <a:pt x="694099" y="346094"/>
                    <a:pt x="689929" y="344040"/>
                  </a:cubicBezTo>
                  <a:cubicBezTo>
                    <a:pt x="684120" y="341178"/>
                    <a:pt x="679996" y="335192"/>
                    <a:pt x="677902" y="327849"/>
                  </a:cubicBezTo>
                  <a:cubicBezTo>
                    <a:pt x="675807" y="320507"/>
                    <a:pt x="675726" y="311765"/>
                    <a:pt x="678105" y="303203"/>
                  </a:cubicBezTo>
                  <a:cubicBezTo>
                    <a:pt x="680798" y="293507"/>
                    <a:pt x="691591" y="277703"/>
                    <a:pt x="710997" y="254541"/>
                  </a:cubicBezTo>
                  <a:cubicBezTo>
                    <a:pt x="722149" y="241232"/>
                    <a:pt x="728554" y="232824"/>
                    <a:pt x="732145" y="225460"/>
                  </a:cubicBezTo>
                  <a:cubicBezTo>
                    <a:pt x="735736" y="218095"/>
                    <a:pt x="736580" y="211743"/>
                    <a:pt x="736580" y="202232"/>
                  </a:cubicBezTo>
                  <a:cubicBezTo>
                    <a:pt x="736580" y="188813"/>
                    <a:pt x="736108" y="186727"/>
                    <a:pt x="731143" y="178732"/>
                  </a:cubicBezTo>
                  <a:cubicBezTo>
                    <a:pt x="727320" y="172575"/>
                    <a:pt x="723344" y="168551"/>
                    <a:pt x="718140" y="166015"/>
                  </a:cubicBezTo>
                  <a:cubicBezTo>
                    <a:pt x="712935" y="163480"/>
                    <a:pt x="706433" y="162426"/>
                    <a:pt x="697558" y="162426"/>
                  </a:cubicBezTo>
                  <a:cubicBezTo>
                    <a:pt x="686800" y="162426"/>
                    <a:pt x="681975" y="163342"/>
                    <a:pt x="675303" y="166629"/>
                  </a:cubicBezTo>
                  <a:cubicBezTo>
                    <a:pt x="664983" y="171712"/>
                    <a:pt x="656391" y="183793"/>
                    <a:pt x="654652" y="195732"/>
                  </a:cubicBezTo>
                  <a:cubicBezTo>
                    <a:pt x="653121" y="206249"/>
                    <a:pt x="650250" y="213935"/>
                    <a:pt x="645623" y="219036"/>
                  </a:cubicBezTo>
                  <a:cubicBezTo>
                    <a:pt x="640995" y="224137"/>
                    <a:pt x="634625" y="226534"/>
                    <a:pt x="626514" y="226534"/>
                  </a:cubicBezTo>
                  <a:cubicBezTo>
                    <a:pt x="616008" y="226534"/>
                    <a:pt x="608743" y="221414"/>
                    <a:pt x="605544" y="211723"/>
                  </a:cubicBezTo>
                  <a:cubicBezTo>
                    <a:pt x="601917" y="200731"/>
                    <a:pt x="604514" y="186209"/>
                    <a:pt x="610999" y="172465"/>
                  </a:cubicBezTo>
                  <a:cubicBezTo>
                    <a:pt x="617484" y="158721"/>
                    <a:pt x="627895" y="145736"/>
                    <a:pt x="640240" y="137928"/>
                  </a:cubicBezTo>
                  <a:cubicBezTo>
                    <a:pt x="655443" y="128313"/>
                    <a:pt x="677132" y="123201"/>
                    <a:pt x="699060" y="122634"/>
                  </a:cubicBezTo>
                  <a:close/>
                  <a:moveTo>
                    <a:pt x="757946" y="623441"/>
                  </a:moveTo>
                  <a:cubicBezTo>
                    <a:pt x="726535" y="623288"/>
                    <a:pt x="705235" y="631111"/>
                    <a:pt x="683872" y="650617"/>
                  </a:cubicBezTo>
                  <a:cubicBezTo>
                    <a:pt x="660465" y="671990"/>
                    <a:pt x="650250" y="700238"/>
                    <a:pt x="652587" y="737369"/>
                  </a:cubicBezTo>
                  <a:cubicBezTo>
                    <a:pt x="654294" y="764483"/>
                    <a:pt x="662938" y="784801"/>
                    <a:pt x="679676" y="801179"/>
                  </a:cubicBezTo>
                  <a:cubicBezTo>
                    <a:pt x="686002" y="807369"/>
                    <a:pt x="700855" y="816353"/>
                    <a:pt x="702203" y="817442"/>
                  </a:cubicBezTo>
                  <a:cubicBezTo>
                    <a:pt x="702220" y="817455"/>
                    <a:pt x="702161" y="817434"/>
                    <a:pt x="702142" y="817427"/>
                  </a:cubicBezTo>
                  <a:cubicBezTo>
                    <a:pt x="714493" y="824272"/>
                    <a:pt x="727509" y="828591"/>
                    <a:pt x="739019" y="828591"/>
                  </a:cubicBezTo>
                  <a:cubicBezTo>
                    <a:pt x="741809" y="828591"/>
                    <a:pt x="743823" y="828863"/>
                    <a:pt x="745563" y="829923"/>
                  </a:cubicBezTo>
                  <a:cubicBezTo>
                    <a:pt x="747303" y="830983"/>
                    <a:pt x="748639" y="832721"/>
                    <a:pt x="750310" y="835425"/>
                  </a:cubicBezTo>
                  <a:cubicBezTo>
                    <a:pt x="752347" y="838720"/>
                    <a:pt x="758843" y="845959"/>
                    <a:pt x="764522" y="851150"/>
                  </a:cubicBezTo>
                  <a:cubicBezTo>
                    <a:pt x="782279" y="867379"/>
                    <a:pt x="802646" y="877198"/>
                    <a:pt x="827792" y="881637"/>
                  </a:cubicBezTo>
                  <a:cubicBezTo>
                    <a:pt x="838828" y="883585"/>
                    <a:pt x="850741" y="883702"/>
                    <a:pt x="860445" y="882395"/>
                  </a:cubicBezTo>
                  <a:cubicBezTo>
                    <a:pt x="865297" y="881742"/>
                    <a:pt x="869597" y="880730"/>
                    <a:pt x="872941" y="879437"/>
                  </a:cubicBezTo>
                  <a:cubicBezTo>
                    <a:pt x="876284" y="878145"/>
                    <a:pt x="878637" y="876547"/>
                    <a:pt x="879677" y="874933"/>
                  </a:cubicBezTo>
                  <a:cubicBezTo>
                    <a:pt x="880982" y="872905"/>
                    <a:pt x="882776" y="867948"/>
                    <a:pt x="883440" y="864314"/>
                  </a:cubicBezTo>
                  <a:cubicBezTo>
                    <a:pt x="883805" y="862315"/>
                    <a:pt x="884215" y="860891"/>
                    <a:pt x="884202" y="860115"/>
                  </a:cubicBezTo>
                  <a:cubicBezTo>
                    <a:pt x="884202" y="859727"/>
                    <a:pt x="884134" y="859537"/>
                    <a:pt x="883970" y="859331"/>
                  </a:cubicBezTo>
                  <a:cubicBezTo>
                    <a:pt x="883807" y="859125"/>
                    <a:pt x="883472" y="858875"/>
                    <a:pt x="882823" y="858616"/>
                  </a:cubicBezTo>
                  <a:cubicBezTo>
                    <a:pt x="880230" y="857578"/>
                    <a:pt x="873176" y="856802"/>
                    <a:pt x="857904" y="854860"/>
                  </a:cubicBezTo>
                  <a:cubicBezTo>
                    <a:pt x="839558" y="852526"/>
                    <a:pt x="817370" y="844271"/>
                    <a:pt x="802133" y="834107"/>
                  </a:cubicBezTo>
                  <a:cubicBezTo>
                    <a:pt x="797487" y="831008"/>
                    <a:pt x="794876" y="829170"/>
                    <a:pt x="793615" y="827712"/>
                  </a:cubicBezTo>
                  <a:cubicBezTo>
                    <a:pt x="793300" y="827348"/>
                    <a:pt x="793059" y="826998"/>
                    <a:pt x="792914" y="826591"/>
                  </a:cubicBezTo>
                  <a:cubicBezTo>
                    <a:pt x="792770" y="826184"/>
                    <a:pt x="792756" y="825678"/>
                    <a:pt x="792948" y="825263"/>
                  </a:cubicBezTo>
                  <a:cubicBezTo>
                    <a:pt x="793328" y="824432"/>
                    <a:pt x="794083" y="824145"/>
                    <a:pt x="794919" y="823862"/>
                  </a:cubicBezTo>
                  <a:cubicBezTo>
                    <a:pt x="795783" y="823569"/>
                    <a:pt x="798408" y="822440"/>
                    <a:pt x="801749" y="820915"/>
                  </a:cubicBezTo>
                  <a:cubicBezTo>
                    <a:pt x="805091" y="819390"/>
                    <a:pt x="809209" y="817451"/>
                    <a:pt x="813290" y="815471"/>
                  </a:cubicBezTo>
                  <a:cubicBezTo>
                    <a:pt x="838053" y="803459"/>
                    <a:pt x="856553" y="781939"/>
                    <a:pt x="862993" y="757740"/>
                  </a:cubicBezTo>
                  <a:cubicBezTo>
                    <a:pt x="873648" y="717704"/>
                    <a:pt x="864576" y="679587"/>
                    <a:pt x="838307" y="653608"/>
                  </a:cubicBezTo>
                  <a:cubicBezTo>
                    <a:pt x="817164" y="632698"/>
                    <a:pt x="793017" y="623612"/>
                    <a:pt x="757947" y="623441"/>
                  </a:cubicBezTo>
                  <a:close/>
                  <a:moveTo>
                    <a:pt x="47405" y="627905"/>
                  </a:moveTo>
                  <a:cubicBezTo>
                    <a:pt x="24713" y="627905"/>
                    <a:pt x="13091" y="627598"/>
                    <a:pt x="7207" y="628417"/>
                  </a:cubicBezTo>
                  <a:cubicBezTo>
                    <a:pt x="5269" y="628687"/>
                    <a:pt x="2062" y="629665"/>
                    <a:pt x="1619" y="630860"/>
                  </a:cubicBezTo>
                  <a:cubicBezTo>
                    <a:pt x="615" y="633570"/>
                    <a:pt x="520" y="635685"/>
                    <a:pt x="1219" y="636997"/>
                  </a:cubicBezTo>
                  <a:cubicBezTo>
                    <a:pt x="1710" y="637920"/>
                    <a:pt x="1637" y="638513"/>
                    <a:pt x="6550" y="639733"/>
                  </a:cubicBezTo>
                  <a:cubicBezTo>
                    <a:pt x="9786" y="640380"/>
                    <a:pt x="13916" y="642562"/>
                    <a:pt x="16197" y="644843"/>
                  </a:cubicBezTo>
                  <a:cubicBezTo>
                    <a:pt x="17146" y="645792"/>
                    <a:pt x="18010" y="646859"/>
                    <a:pt x="18574" y="648886"/>
                  </a:cubicBezTo>
                  <a:cubicBezTo>
                    <a:pt x="19138" y="650914"/>
                    <a:pt x="19488" y="653915"/>
                    <a:pt x="19732" y="659125"/>
                  </a:cubicBezTo>
                  <a:cubicBezTo>
                    <a:pt x="20219" y="669544"/>
                    <a:pt x="20243" y="688807"/>
                    <a:pt x="20243" y="726256"/>
                  </a:cubicBezTo>
                  <a:cubicBezTo>
                    <a:pt x="20243" y="764746"/>
                    <a:pt x="20245" y="783974"/>
                    <a:pt x="19641" y="794138"/>
                  </a:cubicBezTo>
                  <a:cubicBezTo>
                    <a:pt x="19339" y="799220"/>
                    <a:pt x="18902" y="802049"/>
                    <a:pt x="18156" y="803963"/>
                  </a:cubicBezTo>
                  <a:cubicBezTo>
                    <a:pt x="17411" y="805877"/>
                    <a:pt x="16289" y="806797"/>
                    <a:pt x="15090" y="807741"/>
                  </a:cubicBezTo>
                  <a:cubicBezTo>
                    <a:pt x="12352" y="809894"/>
                    <a:pt x="8430" y="812158"/>
                    <a:pt x="5966" y="812927"/>
                  </a:cubicBezTo>
                  <a:cubicBezTo>
                    <a:pt x="4948" y="813244"/>
                    <a:pt x="3843" y="813765"/>
                    <a:pt x="2932" y="814328"/>
                  </a:cubicBezTo>
                  <a:cubicBezTo>
                    <a:pt x="2020" y="814891"/>
                    <a:pt x="1299" y="815539"/>
                    <a:pt x="1073" y="815881"/>
                  </a:cubicBezTo>
                  <a:cubicBezTo>
                    <a:pt x="162" y="817265"/>
                    <a:pt x="-263" y="819627"/>
                    <a:pt x="-95" y="821685"/>
                  </a:cubicBezTo>
                  <a:cubicBezTo>
                    <a:pt x="-12" y="822713"/>
                    <a:pt x="211" y="823662"/>
                    <a:pt x="525" y="824359"/>
                  </a:cubicBezTo>
                  <a:cubicBezTo>
                    <a:pt x="825" y="825023"/>
                    <a:pt x="1192" y="825415"/>
                    <a:pt x="1502" y="825564"/>
                  </a:cubicBezTo>
                  <a:lnTo>
                    <a:pt x="1505" y="825564"/>
                  </a:lnTo>
                  <a:lnTo>
                    <a:pt x="1509" y="825564"/>
                  </a:lnTo>
                  <a:cubicBezTo>
                    <a:pt x="1532" y="825568"/>
                    <a:pt x="1652" y="825604"/>
                    <a:pt x="1792" y="825622"/>
                  </a:cubicBezTo>
                  <a:cubicBezTo>
                    <a:pt x="1998" y="825649"/>
                    <a:pt x="2294" y="825678"/>
                    <a:pt x="2663" y="825706"/>
                  </a:cubicBezTo>
                  <a:cubicBezTo>
                    <a:pt x="3402" y="825762"/>
                    <a:pt x="4438" y="825814"/>
                    <a:pt x="5726" y="825862"/>
                  </a:cubicBezTo>
                  <a:cubicBezTo>
                    <a:pt x="8302" y="825958"/>
                    <a:pt x="11890" y="826038"/>
                    <a:pt x="16222" y="826094"/>
                  </a:cubicBezTo>
                  <a:cubicBezTo>
                    <a:pt x="24886" y="826206"/>
                    <a:pt x="36524" y="826230"/>
                    <a:pt x="49038" y="826138"/>
                  </a:cubicBezTo>
                  <a:cubicBezTo>
                    <a:pt x="71801" y="825970"/>
                    <a:pt x="83196" y="825696"/>
                    <a:pt x="88826" y="825103"/>
                  </a:cubicBezTo>
                  <a:cubicBezTo>
                    <a:pt x="90374" y="824940"/>
                    <a:pt x="91928" y="824880"/>
                    <a:pt x="93425" y="823568"/>
                  </a:cubicBezTo>
                  <a:cubicBezTo>
                    <a:pt x="94023" y="823043"/>
                    <a:pt x="94082" y="822138"/>
                    <a:pt x="94227" y="820636"/>
                  </a:cubicBezTo>
                  <a:cubicBezTo>
                    <a:pt x="94357" y="819282"/>
                    <a:pt x="94407" y="818249"/>
                    <a:pt x="94328" y="817478"/>
                  </a:cubicBezTo>
                  <a:cubicBezTo>
                    <a:pt x="94249" y="816707"/>
                    <a:pt x="94070" y="816217"/>
                    <a:pt x="93708" y="815750"/>
                  </a:cubicBezTo>
                  <a:cubicBezTo>
                    <a:pt x="92983" y="814818"/>
                    <a:pt x="91229" y="813917"/>
                    <a:pt x="87767" y="812531"/>
                  </a:cubicBezTo>
                  <a:cubicBezTo>
                    <a:pt x="84745" y="811322"/>
                    <a:pt x="82331" y="810148"/>
                    <a:pt x="80414" y="808427"/>
                  </a:cubicBezTo>
                  <a:cubicBezTo>
                    <a:pt x="78496" y="806705"/>
                    <a:pt x="77134" y="804444"/>
                    <a:pt x="76215" y="801266"/>
                  </a:cubicBezTo>
                  <a:cubicBezTo>
                    <a:pt x="74376" y="794910"/>
                    <a:pt x="74131" y="784811"/>
                    <a:pt x="74131" y="766541"/>
                  </a:cubicBezTo>
                  <a:cubicBezTo>
                    <a:pt x="74131" y="757847"/>
                    <a:pt x="74288" y="749882"/>
                    <a:pt x="74541" y="744036"/>
                  </a:cubicBezTo>
                  <a:cubicBezTo>
                    <a:pt x="74668" y="741112"/>
                    <a:pt x="74818" y="738720"/>
                    <a:pt x="74988" y="737016"/>
                  </a:cubicBezTo>
                  <a:cubicBezTo>
                    <a:pt x="75073" y="736165"/>
                    <a:pt x="75163" y="735490"/>
                    <a:pt x="75264" y="734977"/>
                  </a:cubicBezTo>
                  <a:cubicBezTo>
                    <a:pt x="75314" y="734720"/>
                    <a:pt x="75362" y="734506"/>
                    <a:pt x="75438" y="734298"/>
                  </a:cubicBezTo>
                  <a:cubicBezTo>
                    <a:pt x="75514" y="734091"/>
                    <a:pt x="75483" y="733789"/>
                    <a:pt x="76098" y="733536"/>
                  </a:cubicBezTo>
                  <a:cubicBezTo>
                    <a:pt x="76407" y="733409"/>
                    <a:pt x="76482" y="733436"/>
                    <a:pt x="76672" y="733416"/>
                  </a:cubicBezTo>
                  <a:cubicBezTo>
                    <a:pt x="76861" y="733396"/>
                    <a:pt x="77094" y="733380"/>
                    <a:pt x="77376" y="733365"/>
                  </a:cubicBezTo>
                  <a:cubicBezTo>
                    <a:pt x="77939" y="733334"/>
                    <a:pt x="78701" y="733310"/>
                    <a:pt x="79651" y="733289"/>
                  </a:cubicBezTo>
                  <a:cubicBezTo>
                    <a:pt x="81552" y="733248"/>
                    <a:pt x="84197" y="733222"/>
                    <a:pt x="87400" y="733220"/>
                  </a:cubicBezTo>
                  <a:cubicBezTo>
                    <a:pt x="93807" y="733215"/>
                    <a:pt x="102444" y="733288"/>
                    <a:pt x="111774" y="733438"/>
                  </a:cubicBezTo>
                  <a:cubicBezTo>
                    <a:pt x="120252" y="733574"/>
                    <a:pt x="126622" y="733674"/>
                    <a:pt x="131478" y="734276"/>
                  </a:cubicBezTo>
                  <a:cubicBezTo>
                    <a:pt x="136334" y="734879"/>
                    <a:pt x="139750" y="735997"/>
                    <a:pt x="142086" y="738305"/>
                  </a:cubicBezTo>
                  <a:cubicBezTo>
                    <a:pt x="144422" y="740613"/>
                    <a:pt x="145524" y="743968"/>
                    <a:pt x="146064" y="748703"/>
                  </a:cubicBezTo>
                  <a:cubicBezTo>
                    <a:pt x="146605" y="753438"/>
                    <a:pt x="146601" y="759627"/>
                    <a:pt x="146601" y="767866"/>
                  </a:cubicBezTo>
                  <a:cubicBezTo>
                    <a:pt x="146601" y="786271"/>
                    <a:pt x="146459" y="796097"/>
                    <a:pt x="144790" y="802046"/>
                  </a:cubicBezTo>
                  <a:cubicBezTo>
                    <a:pt x="143956" y="805021"/>
                    <a:pt x="142678" y="807060"/>
                    <a:pt x="140856" y="808525"/>
                  </a:cubicBezTo>
                  <a:cubicBezTo>
                    <a:pt x="139033" y="809989"/>
                    <a:pt x="136751" y="810872"/>
                    <a:pt x="133880" y="811820"/>
                  </a:cubicBezTo>
                  <a:cubicBezTo>
                    <a:pt x="130926" y="812795"/>
                    <a:pt x="129533" y="813447"/>
                    <a:pt x="128868" y="814415"/>
                  </a:cubicBezTo>
                  <a:cubicBezTo>
                    <a:pt x="128204" y="815383"/>
                    <a:pt x="128019" y="817072"/>
                    <a:pt x="128019" y="820407"/>
                  </a:cubicBezTo>
                  <a:cubicBezTo>
                    <a:pt x="128019" y="822237"/>
                    <a:pt x="128076" y="823403"/>
                    <a:pt x="128560" y="824105"/>
                  </a:cubicBezTo>
                  <a:cubicBezTo>
                    <a:pt x="129043" y="824807"/>
                    <a:pt x="130141" y="825421"/>
                    <a:pt x="132861" y="825833"/>
                  </a:cubicBezTo>
                  <a:cubicBezTo>
                    <a:pt x="138299" y="826656"/>
                    <a:pt x="149610" y="826550"/>
                    <a:pt x="172140" y="826301"/>
                  </a:cubicBezTo>
                  <a:cubicBezTo>
                    <a:pt x="194671" y="826052"/>
                    <a:pt x="205973" y="825911"/>
                    <a:pt x="211504" y="825045"/>
                  </a:cubicBezTo>
                  <a:cubicBezTo>
                    <a:pt x="214269" y="824612"/>
                    <a:pt x="215478" y="824007"/>
                    <a:pt x="216030" y="823343"/>
                  </a:cubicBezTo>
                  <a:cubicBezTo>
                    <a:pt x="216581" y="822679"/>
                    <a:pt x="216703" y="821669"/>
                    <a:pt x="216843" y="820008"/>
                  </a:cubicBezTo>
                  <a:cubicBezTo>
                    <a:pt x="216975" y="818440"/>
                    <a:pt x="217046" y="817258"/>
                    <a:pt x="216984" y="816400"/>
                  </a:cubicBezTo>
                  <a:cubicBezTo>
                    <a:pt x="216923" y="815543"/>
                    <a:pt x="216753" y="815050"/>
                    <a:pt x="216436" y="814644"/>
                  </a:cubicBezTo>
                  <a:cubicBezTo>
                    <a:pt x="215801" y="813830"/>
                    <a:pt x="214108" y="813147"/>
                    <a:pt x="210564" y="812085"/>
                  </a:cubicBezTo>
                  <a:cubicBezTo>
                    <a:pt x="208401" y="811437"/>
                    <a:pt x="206201" y="810378"/>
                    <a:pt x="204343" y="809178"/>
                  </a:cubicBezTo>
                  <a:cubicBezTo>
                    <a:pt x="202484" y="807978"/>
                    <a:pt x="200967" y="806676"/>
                    <a:pt x="200176" y="805294"/>
                  </a:cubicBezTo>
                  <a:cubicBezTo>
                    <a:pt x="199537" y="804177"/>
                    <a:pt x="199244" y="802398"/>
                    <a:pt x="198935" y="799230"/>
                  </a:cubicBezTo>
                  <a:cubicBezTo>
                    <a:pt x="198627" y="796062"/>
                    <a:pt x="198388" y="791570"/>
                    <a:pt x="198206" y="785370"/>
                  </a:cubicBezTo>
                  <a:cubicBezTo>
                    <a:pt x="197841" y="772968"/>
                    <a:pt x="197701" y="753748"/>
                    <a:pt x="197701" y="724833"/>
                  </a:cubicBezTo>
                  <a:cubicBezTo>
                    <a:pt x="197701" y="686891"/>
                    <a:pt x="197698" y="667934"/>
                    <a:pt x="198267" y="657923"/>
                  </a:cubicBezTo>
                  <a:cubicBezTo>
                    <a:pt x="198553" y="652918"/>
                    <a:pt x="198969" y="650137"/>
                    <a:pt x="199672" y="648258"/>
                  </a:cubicBezTo>
                  <a:cubicBezTo>
                    <a:pt x="200375" y="646380"/>
                    <a:pt x="201443" y="645474"/>
                    <a:pt x="202575" y="644556"/>
                  </a:cubicBezTo>
                  <a:cubicBezTo>
                    <a:pt x="205235" y="642402"/>
                    <a:pt x="209607" y="640279"/>
                    <a:pt x="212734" y="639653"/>
                  </a:cubicBezTo>
                  <a:cubicBezTo>
                    <a:pt x="214921" y="639216"/>
                    <a:pt x="215932" y="638785"/>
                    <a:pt x="216458" y="638049"/>
                  </a:cubicBezTo>
                  <a:cubicBezTo>
                    <a:pt x="216983" y="637314"/>
                    <a:pt x="217212" y="635900"/>
                    <a:pt x="217212" y="633248"/>
                  </a:cubicBezTo>
                  <a:cubicBezTo>
                    <a:pt x="217212" y="631680"/>
                    <a:pt x="217166" y="630774"/>
                    <a:pt x="216708" y="630206"/>
                  </a:cubicBezTo>
                  <a:cubicBezTo>
                    <a:pt x="216250" y="629638"/>
                    <a:pt x="215086" y="629059"/>
                    <a:pt x="212324" y="628678"/>
                  </a:cubicBezTo>
                  <a:cubicBezTo>
                    <a:pt x="206799" y="627916"/>
                    <a:pt x="195379" y="627905"/>
                    <a:pt x="172616" y="627905"/>
                  </a:cubicBezTo>
                  <a:cubicBezTo>
                    <a:pt x="149853" y="627905"/>
                    <a:pt x="138430" y="627918"/>
                    <a:pt x="132911" y="628707"/>
                  </a:cubicBezTo>
                  <a:cubicBezTo>
                    <a:pt x="130152" y="629102"/>
                    <a:pt x="129000" y="629691"/>
                    <a:pt x="128534" y="630290"/>
                  </a:cubicBezTo>
                  <a:cubicBezTo>
                    <a:pt x="128069" y="630888"/>
                    <a:pt x="128019" y="631854"/>
                    <a:pt x="128019" y="633480"/>
                  </a:cubicBezTo>
                  <a:cubicBezTo>
                    <a:pt x="128019" y="636314"/>
                    <a:pt x="128254" y="637798"/>
                    <a:pt x="128643" y="638332"/>
                  </a:cubicBezTo>
                  <a:cubicBezTo>
                    <a:pt x="128837" y="638600"/>
                    <a:pt x="129052" y="638747"/>
                    <a:pt x="129550" y="638873"/>
                  </a:cubicBezTo>
                  <a:cubicBezTo>
                    <a:pt x="130049" y="639000"/>
                    <a:pt x="130806" y="639055"/>
                    <a:pt x="131819" y="639055"/>
                  </a:cubicBezTo>
                  <a:cubicBezTo>
                    <a:pt x="134914" y="639055"/>
                    <a:pt x="139096" y="641215"/>
                    <a:pt x="141814" y="643932"/>
                  </a:cubicBezTo>
                  <a:cubicBezTo>
                    <a:pt x="144109" y="646227"/>
                    <a:pt x="145504" y="647830"/>
                    <a:pt x="146035" y="652461"/>
                  </a:cubicBezTo>
                  <a:cubicBezTo>
                    <a:pt x="146565" y="657093"/>
                    <a:pt x="146433" y="664872"/>
                    <a:pt x="146180" y="680374"/>
                  </a:cubicBezTo>
                  <a:cubicBezTo>
                    <a:pt x="146052" y="688165"/>
                    <a:pt x="145961" y="694020"/>
                    <a:pt x="145399" y="698499"/>
                  </a:cubicBezTo>
                  <a:cubicBezTo>
                    <a:pt x="144838" y="702977"/>
                    <a:pt x="143794" y="706151"/>
                    <a:pt x="141636" y="708345"/>
                  </a:cubicBezTo>
                  <a:cubicBezTo>
                    <a:pt x="139478" y="710539"/>
                    <a:pt x="136345" y="711608"/>
                    <a:pt x="131935" y="712181"/>
                  </a:cubicBezTo>
                  <a:cubicBezTo>
                    <a:pt x="127525" y="712755"/>
                    <a:pt x="121762" y="712851"/>
                    <a:pt x="114097" y="712983"/>
                  </a:cubicBezTo>
                  <a:cubicBezTo>
                    <a:pt x="105656" y="713129"/>
                    <a:pt x="97513" y="713147"/>
                    <a:pt x="91185" y="713056"/>
                  </a:cubicBezTo>
                  <a:cubicBezTo>
                    <a:pt x="88021" y="713011"/>
                    <a:pt x="85313" y="712939"/>
                    <a:pt x="83240" y="712842"/>
                  </a:cubicBezTo>
                  <a:cubicBezTo>
                    <a:pt x="81167" y="712745"/>
                    <a:pt x="79819" y="712654"/>
                    <a:pt x="79020" y="712457"/>
                  </a:cubicBezTo>
                  <a:cubicBezTo>
                    <a:pt x="77975" y="712200"/>
                    <a:pt x="76953" y="711932"/>
                    <a:pt x="76163" y="711067"/>
                  </a:cubicBezTo>
                  <a:cubicBezTo>
                    <a:pt x="75374" y="710202"/>
                    <a:pt x="74962" y="708940"/>
                    <a:pt x="74686" y="706923"/>
                  </a:cubicBezTo>
                  <a:cubicBezTo>
                    <a:pt x="74135" y="702888"/>
                    <a:pt x="74131" y="695528"/>
                    <a:pt x="74131" y="680980"/>
                  </a:cubicBezTo>
                  <a:cubicBezTo>
                    <a:pt x="74131" y="672845"/>
                    <a:pt x="74265" y="665100"/>
                    <a:pt x="74483" y="659164"/>
                  </a:cubicBezTo>
                  <a:cubicBezTo>
                    <a:pt x="74592" y="656197"/>
                    <a:pt x="74719" y="653680"/>
                    <a:pt x="74864" y="651786"/>
                  </a:cubicBezTo>
                  <a:cubicBezTo>
                    <a:pt x="74936" y="650839"/>
                    <a:pt x="75015" y="650051"/>
                    <a:pt x="75096" y="649427"/>
                  </a:cubicBezTo>
                  <a:cubicBezTo>
                    <a:pt x="75177" y="648803"/>
                    <a:pt x="75236" y="648384"/>
                    <a:pt x="75390" y="647983"/>
                  </a:cubicBezTo>
                  <a:cubicBezTo>
                    <a:pt x="75891" y="646678"/>
                    <a:pt x="77197" y="645574"/>
                    <a:pt x="78943" y="644335"/>
                  </a:cubicBezTo>
                  <a:cubicBezTo>
                    <a:pt x="80690" y="643097"/>
                    <a:pt x="82893" y="641854"/>
                    <a:pt x="85182" y="640873"/>
                  </a:cubicBezTo>
                  <a:cubicBezTo>
                    <a:pt x="88663" y="639381"/>
                    <a:pt x="90576" y="638331"/>
                    <a:pt x="91530" y="637258"/>
                  </a:cubicBezTo>
                  <a:cubicBezTo>
                    <a:pt x="92483" y="636185"/>
                    <a:pt x="92713" y="634992"/>
                    <a:pt x="92713" y="632616"/>
                  </a:cubicBezTo>
                  <a:cubicBezTo>
                    <a:pt x="92713" y="631206"/>
                    <a:pt x="92679" y="630471"/>
                    <a:pt x="92234" y="629981"/>
                  </a:cubicBezTo>
                  <a:cubicBezTo>
                    <a:pt x="91788" y="629492"/>
                    <a:pt x="90564" y="628946"/>
                    <a:pt x="87748" y="628602"/>
                  </a:cubicBezTo>
                  <a:cubicBezTo>
                    <a:pt x="82116" y="627915"/>
                    <a:pt x="70524" y="627905"/>
                    <a:pt x="47405" y="627905"/>
                  </a:cubicBezTo>
                  <a:close/>
                  <a:moveTo>
                    <a:pt x="307067" y="627905"/>
                  </a:moveTo>
                  <a:cubicBezTo>
                    <a:pt x="270967" y="627905"/>
                    <a:pt x="252889" y="627911"/>
                    <a:pt x="243972" y="628697"/>
                  </a:cubicBezTo>
                  <a:cubicBezTo>
                    <a:pt x="239513" y="629089"/>
                    <a:pt x="237385" y="629740"/>
                    <a:pt x="236572" y="630384"/>
                  </a:cubicBezTo>
                  <a:cubicBezTo>
                    <a:pt x="236165" y="630706"/>
                    <a:pt x="236017" y="630987"/>
                    <a:pt x="235911" y="631444"/>
                  </a:cubicBezTo>
                  <a:cubicBezTo>
                    <a:pt x="235807" y="631901"/>
                    <a:pt x="235796" y="632537"/>
                    <a:pt x="235796" y="633331"/>
                  </a:cubicBezTo>
                  <a:cubicBezTo>
                    <a:pt x="235796" y="636041"/>
                    <a:pt x="236021" y="637479"/>
                    <a:pt x="236565" y="638242"/>
                  </a:cubicBezTo>
                  <a:cubicBezTo>
                    <a:pt x="237110" y="639004"/>
                    <a:pt x="238173" y="639462"/>
                    <a:pt x="240449" y="639962"/>
                  </a:cubicBezTo>
                  <a:cubicBezTo>
                    <a:pt x="243676" y="640671"/>
                    <a:pt x="247659" y="642905"/>
                    <a:pt x="249765" y="645232"/>
                  </a:cubicBezTo>
                  <a:cubicBezTo>
                    <a:pt x="250640" y="646197"/>
                    <a:pt x="251375" y="647413"/>
                    <a:pt x="251885" y="649572"/>
                  </a:cubicBezTo>
                  <a:cubicBezTo>
                    <a:pt x="252394" y="651732"/>
                    <a:pt x="252744" y="654879"/>
                    <a:pt x="253010" y="660036"/>
                  </a:cubicBezTo>
                  <a:cubicBezTo>
                    <a:pt x="253542" y="670348"/>
                    <a:pt x="253730" y="688688"/>
                    <a:pt x="253975" y="722772"/>
                  </a:cubicBezTo>
                  <a:cubicBezTo>
                    <a:pt x="254272" y="764090"/>
                    <a:pt x="254383" y="785106"/>
                    <a:pt x="252901" y="796465"/>
                  </a:cubicBezTo>
                  <a:cubicBezTo>
                    <a:pt x="252160" y="802144"/>
                    <a:pt x="251017" y="805478"/>
                    <a:pt x="249155" y="807679"/>
                  </a:cubicBezTo>
                  <a:cubicBezTo>
                    <a:pt x="247294" y="809880"/>
                    <a:pt x="244831" y="810776"/>
                    <a:pt x="241842" y="811762"/>
                  </a:cubicBezTo>
                  <a:cubicBezTo>
                    <a:pt x="238950" y="812717"/>
                    <a:pt x="237458" y="813436"/>
                    <a:pt x="236736" y="814328"/>
                  </a:cubicBezTo>
                  <a:cubicBezTo>
                    <a:pt x="236014" y="815219"/>
                    <a:pt x="235796" y="816533"/>
                    <a:pt x="235796" y="819133"/>
                  </a:cubicBezTo>
                  <a:cubicBezTo>
                    <a:pt x="235796" y="820745"/>
                    <a:pt x="235933" y="822358"/>
                    <a:pt x="236148" y="823615"/>
                  </a:cubicBezTo>
                  <a:cubicBezTo>
                    <a:pt x="236256" y="824244"/>
                    <a:pt x="236380" y="824784"/>
                    <a:pt x="236507" y="825176"/>
                  </a:cubicBezTo>
                  <a:cubicBezTo>
                    <a:pt x="236608" y="825483"/>
                    <a:pt x="236678" y="825581"/>
                    <a:pt x="236707" y="825637"/>
                  </a:cubicBezTo>
                  <a:cubicBezTo>
                    <a:pt x="236751" y="825646"/>
                    <a:pt x="236766" y="825650"/>
                    <a:pt x="236822" y="825659"/>
                  </a:cubicBezTo>
                  <a:cubicBezTo>
                    <a:pt x="237112" y="825702"/>
                    <a:pt x="237563" y="825748"/>
                    <a:pt x="238139" y="825793"/>
                  </a:cubicBezTo>
                  <a:cubicBezTo>
                    <a:pt x="239293" y="825883"/>
                    <a:pt x="240964" y="825967"/>
                    <a:pt x="243064" y="826043"/>
                  </a:cubicBezTo>
                  <a:cubicBezTo>
                    <a:pt x="246961" y="826186"/>
                    <a:pt x="252615" y="826297"/>
                    <a:pt x="259019" y="826392"/>
                  </a:cubicBezTo>
                  <a:cubicBezTo>
                    <a:pt x="286247" y="827187"/>
                    <a:pt x="336879" y="827122"/>
                    <a:pt x="364962" y="826268"/>
                  </a:cubicBezTo>
                  <a:cubicBezTo>
                    <a:pt x="371423" y="826158"/>
                    <a:pt x="377141" y="826029"/>
                    <a:pt x="381116" y="825876"/>
                  </a:cubicBezTo>
                  <a:cubicBezTo>
                    <a:pt x="383257" y="825794"/>
                    <a:pt x="384969" y="825708"/>
                    <a:pt x="386171" y="825615"/>
                  </a:cubicBezTo>
                  <a:cubicBezTo>
                    <a:pt x="386772" y="825569"/>
                    <a:pt x="387248" y="825519"/>
                    <a:pt x="387569" y="825473"/>
                  </a:cubicBezTo>
                  <a:cubicBezTo>
                    <a:pt x="387665" y="825460"/>
                    <a:pt x="387734" y="825448"/>
                    <a:pt x="387794" y="825437"/>
                  </a:cubicBezTo>
                  <a:cubicBezTo>
                    <a:pt x="387818" y="825395"/>
                    <a:pt x="387885" y="825297"/>
                    <a:pt x="387953" y="825136"/>
                  </a:cubicBezTo>
                  <a:cubicBezTo>
                    <a:pt x="388102" y="824791"/>
                    <a:pt x="388285" y="824270"/>
                    <a:pt x="388487" y="823615"/>
                  </a:cubicBezTo>
                  <a:cubicBezTo>
                    <a:pt x="388890" y="822307"/>
                    <a:pt x="389368" y="820462"/>
                    <a:pt x="389884" y="818251"/>
                  </a:cubicBezTo>
                  <a:cubicBezTo>
                    <a:pt x="390916" y="813830"/>
                    <a:pt x="392105" y="807941"/>
                    <a:pt x="393230" y="801789"/>
                  </a:cubicBezTo>
                  <a:cubicBezTo>
                    <a:pt x="395481" y="789483"/>
                    <a:pt x="397466" y="775994"/>
                    <a:pt x="397462" y="771350"/>
                  </a:cubicBezTo>
                  <a:cubicBezTo>
                    <a:pt x="397461" y="770099"/>
                    <a:pt x="397429" y="769181"/>
                    <a:pt x="397306" y="768621"/>
                  </a:cubicBezTo>
                  <a:cubicBezTo>
                    <a:pt x="397183" y="768060"/>
                    <a:pt x="397083" y="767920"/>
                    <a:pt x="396769" y="767749"/>
                  </a:cubicBezTo>
                  <a:cubicBezTo>
                    <a:pt x="396140" y="767409"/>
                    <a:pt x="394015" y="767357"/>
                    <a:pt x="389881" y="767630"/>
                  </a:cubicBezTo>
                  <a:cubicBezTo>
                    <a:pt x="387739" y="767771"/>
                    <a:pt x="386154" y="767883"/>
                    <a:pt x="384977" y="768120"/>
                  </a:cubicBezTo>
                  <a:cubicBezTo>
                    <a:pt x="383801" y="768357"/>
                    <a:pt x="383063" y="768687"/>
                    <a:pt x="382382" y="769307"/>
                  </a:cubicBezTo>
                  <a:cubicBezTo>
                    <a:pt x="381021" y="770545"/>
                    <a:pt x="379848" y="773293"/>
                    <a:pt x="377581" y="778971"/>
                  </a:cubicBezTo>
                  <a:cubicBezTo>
                    <a:pt x="373389" y="789473"/>
                    <a:pt x="368552" y="796437"/>
                    <a:pt x="361216" y="800715"/>
                  </a:cubicBezTo>
                  <a:cubicBezTo>
                    <a:pt x="353881" y="804992"/>
                    <a:pt x="344191" y="806547"/>
                    <a:pt x="330338" y="806601"/>
                  </a:cubicBezTo>
                  <a:cubicBezTo>
                    <a:pt x="322167" y="806633"/>
                    <a:pt x="316993" y="806367"/>
                    <a:pt x="313469" y="805353"/>
                  </a:cubicBezTo>
                  <a:cubicBezTo>
                    <a:pt x="309945" y="804339"/>
                    <a:pt x="308064" y="802371"/>
                    <a:pt x="307064" y="799539"/>
                  </a:cubicBezTo>
                  <a:cubicBezTo>
                    <a:pt x="306754" y="798663"/>
                    <a:pt x="306588" y="797306"/>
                    <a:pt x="306410" y="795340"/>
                  </a:cubicBezTo>
                  <a:cubicBezTo>
                    <a:pt x="306234" y="793373"/>
                    <a:pt x="306086" y="790862"/>
                    <a:pt x="305964" y="787983"/>
                  </a:cubicBezTo>
                  <a:cubicBezTo>
                    <a:pt x="305719" y="782224"/>
                    <a:pt x="305582" y="774994"/>
                    <a:pt x="305557" y="767771"/>
                  </a:cubicBezTo>
                  <a:cubicBezTo>
                    <a:pt x="305533" y="760549"/>
                    <a:pt x="305621" y="753338"/>
                    <a:pt x="305826" y="747618"/>
                  </a:cubicBezTo>
                  <a:cubicBezTo>
                    <a:pt x="305928" y="744758"/>
                    <a:pt x="306061" y="742272"/>
                    <a:pt x="306225" y="740334"/>
                  </a:cubicBezTo>
                  <a:cubicBezTo>
                    <a:pt x="306389" y="738395"/>
                    <a:pt x="306538" y="737085"/>
                    <a:pt x="306857" y="736222"/>
                  </a:cubicBezTo>
                  <a:cubicBezTo>
                    <a:pt x="307178" y="735350"/>
                    <a:pt x="307583" y="734548"/>
                    <a:pt x="308308" y="733932"/>
                  </a:cubicBezTo>
                  <a:cubicBezTo>
                    <a:pt x="309034" y="733316"/>
                    <a:pt x="310002" y="732948"/>
                    <a:pt x="311299" y="732734"/>
                  </a:cubicBezTo>
                  <a:cubicBezTo>
                    <a:pt x="313893" y="732306"/>
                    <a:pt x="317983" y="732408"/>
                    <a:pt x="325333" y="732716"/>
                  </a:cubicBezTo>
                  <a:cubicBezTo>
                    <a:pt x="332742" y="733026"/>
                    <a:pt x="336921" y="733290"/>
                    <a:pt x="339872" y="734091"/>
                  </a:cubicBezTo>
                  <a:cubicBezTo>
                    <a:pt x="342824" y="734892"/>
                    <a:pt x="344484" y="736326"/>
                    <a:pt x="346427" y="738584"/>
                  </a:cubicBezTo>
                  <a:cubicBezTo>
                    <a:pt x="348899" y="741458"/>
                    <a:pt x="351326" y="746568"/>
                    <a:pt x="352042" y="750383"/>
                  </a:cubicBezTo>
                  <a:cubicBezTo>
                    <a:pt x="352333" y="751939"/>
                    <a:pt x="352574" y="753094"/>
                    <a:pt x="352858" y="753893"/>
                  </a:cubicBezTo>
                  <a:cubicBezTo>
                    <a:pt x="353142" y="754691"/>
                    <a:pt x="353426" y="755092"/>
                    <a:pt x="353842" y="755381"/>
                  </a:cubicBezTo>
                  <a:cubicBezTo>
                    <a:pt x="354673" y="755957"/>
                    <a:pt x="356587" y="756121"/>
                    <a:pt x="360501" y="756121"/>
                  </a:cubicBezTo>
                  <a:cubicBezTo>
                    <a:pt x="361961" y="756153"/>
                    <a:pt x="363407" y="755896"/>
                    <a:pt x="364838" y="755693"/>
                  </a:cubicBezTo>
                  <a:cubicBezTo>
                    <a:pt x="365706" y="755308"/>
                    <a:pt x="366262" y="754651"/>
                    <a:pt x="366737" y="752760"/>
                  </a:cubicBezTo>
                  <a:cubicBezTo>
                    <a:pt x="367685" y="748979"/>
                    <a:pt x="367727" y="740791"/>
                    <a:pt x="367727" y="724532"/>
                  </a:cubicBezTo>
                  <a:cubicBezTo>
                    <a:pt x="367727" y="709693"/>
                    <a:pt x="367651" y="701549"/>
                    <a:pt x="367219" y="697214"/>
                  </a:cubicBezTo>
                  <a:cubicBezTo>
                    <a:pt x="367003" y="695046"/>
                    <a:pt x="366668" y="693841"/>
                    <a:pt x="366366" y="693334"/>
                  </a:cubicBezTo>
                  <a:cubicBezTo>
                    <a:pt x="366065" y="692826"/>
                    <a:pt x="365963" y="692835"/>
                    <a:pt x="365368" y="692811"/>
                  </a:cubicBezTo>
                  <a:cubicBezTo>
                    <a:pt x="363509" y="692738"/>
                    <a:pt x="359889" y="692393"/>
                    <a:pt x="357202" y="692035"/>
                  </a:cubicBezTo>
                  <a:cubicBezTo>
                    <a:pt x="356158" y="691895"/>
                    <a:pt x="355378" y="691859"/>
                    <a:pt x="354825" y="691951"/>
                  </a:cubicBezTo>
                  <a:cubicBezTo>
                    <a:pt x="354272" y="692044"/>
                    <a:pt x="353934" y="692216"/>
                    <a:pt x="353544" y="692637"/>
                  </a:cubicBezTo>
                  <a:cubicBezTo>
                    <a:pt x="352763" y="693480"/>
                    <a:pt x="351940" y="695552"/>
                    <a:pt x="350782" y="699406"/>
                  </a:cubicBezTo>
                  <a:cubicBezTo>
                    <a:pt x="349673" y="703098"/>
                    <a:pt x="348746" y="705472"/>
                    <a:pt x="347283" y="707220"/>
                  </a:cubicBezTo>
                  <a:cubicBezTo>
                    <a:pt x="345821" y="708967"/>
                    <a:pt x="343887" y="709948"/>
                    <a:pt x="341085" y="710904"/>
                  </a:cubicBezTo>
                  <a:cubicBezTo>
                    <a:pt x="336368" y="712512"/>
                    <a:pt x="328165" y="713266"/>
                    <a:pt x="320891" y="713288"/>
                  </a:cubicBezTo>
                  <a:cubicBezTo>
                    <a:pt x="317254" y="713299"/>
                    <a:pt x="313869" y="713122"/>
                    <a:pt x="311277" y="712740"/>
                  </a:cubicBezTo>
                  <a:cubicBezTo>
                    <a:pt x="309981" y="712549"/>
                    <a:pt x="308885" y="712311"/>
                    <a:pt x="308018" y="711992"/>
                  </a:cubicBezTo>
                  <a:cubicBezTo>
                    <a:pt x="307151" y="711673"/>
                    <a:pt x="306384" y="711323"/>
                    <a:pt x="306087" y="710421"/>
                  </a:cubicBezTo>
                  <a:cubicBezTo>
                    <a:pt x="305955" y="710017"/>
                    <a:pt x="305944" y="709693"/>
                    <a:pt x="305899" y="709111"/>
                  </a:cubicBezTo>
                  <a:cubicBezTo>
                    <a:pt x="305852" y="708529"/>
                    <a:pt x="305808" y="707771"/>
                    <a:pt x="305772" y="706846"/>
                  </a:cubicBezTo>
                  <a:cubicBezTo>
                    <a:pt x="305698" y="704997"/>
                    <a:pt x="305642" y="702487"/>
                    <a:pt x="305605" y="699493"/>
                  </a:cubicBezTo>
                  <a:cubicBezTo>
                    <a:pt x="305531" y="693504"/>
                    <a:pt x="305534" y="685575"/>
                    <a:pt x="305635" y="677137"/>
                  </a:cubicBezTo>
                  <a:cubicBezTo>
                    <a:pt x="305815" y="661806"/>
                    <a:pt x="305826" y="654186"/>
                    <a:pt x="307493" y="649906"/>
                  </a:cubicBezTo>
                  <a:cubicBezTo>
                    <a:pt x="308326" y="647766"/>
                    <a:pt x="309740" y="646459"/>
                    <a:pt x="311609" y="645827"/>
                  </a:cubicBezTo>
                  <a:cubicBezTo>
                    <a:pt x="313477" y="645194"/>
                    <a:pt x="315742" y="645101"/>
                    <a:pt x="318697" y="644948"/>
                  </a:cubicBezTo>
                  <a:cubicBezTo>
                    <a:pt x="331758" y="644275"/>
                    <a:pt x="341700" y="645748"/>
                    <a:pt x="349099" y="649837"/>
                  </a:cubicBezTo>
                  <a:cubicBezTo>
                    <a:pt x="356498" y="653926"/>
                    <a:pt x="361250" y="660649"/>
                    <a:pt x="363892" y="670085"/>
                  </a:cubicBezTo>
                  <a:cubicBezTo>
                    <a:pt x="365100" y="674398"/>
                    <a:pt x="365767" y="676393"/>
                    <a:pt x="366734" y="677187"/>
                  </a:cubicBezTo>
                  <a:cubicBezTo>
                    <a:pt x="367218" y="677585"/>
                    <a:pt x="367845" y="677814"/>
                    <a:pt x="368933" y="677942"/>
                  </a:cubicBezTo>
                  <a:cubicBezTo>
                    <a:pt x="370022" y="678071"/>
                    <a:pt x="371523" y="678077"/>
                    <a:pt x="373542" y="678077"/>
                  </a:cubicBezTo>
                  <a:cubicBezTo>
                    <a:pt x="375573" y="678077"/>
                    <a:pt x="377071" y="678064"/>
                    <a:pt x="378068" y="677881"/>
                  </a:cubicBezTo>
                  <a:cubicBezTo>
                    <a:pt x="379065" y="677697"/>
                    <a:pt x="379485" y="677450"/>
                    <a:pt x="379850" y="676843"/>
                  </a:cubicBezTo>
                  <a:cubicBezTo>
                    <a:pt x="380581" y="675628"/>
                    <a:pt x="380727" y="672270"/>
                    <a:pt x="380721" y="665534"/>
                  </a:cubicBezTo>
                  <a:cubicBezTo>
                    <a:pt x="380721" y="658168"/>
                    <a:pt x="380174" y="646454"/>
                    <a:pt x="379527" y="639606"/>
                  </a:cubicBezTo>
                  <a:cubicBezTo>
                    <a:pt x="379231" y="636470"/>
                    <a:pt x="378982" y="634303"/>
                    <a:pt x="377890" y="632816"/>
                  </a:cubicBezTo>
                  <a:cubicBezTo>
                    <a:pt x="376799" y="631329"/>
                    <a:pt x="374723" y="630225"/>
                    <a:pt x="370236" y="629459"/>
                  </a:cubicBezTo>
                  <a:cubicBezTo>
                    <a:pt x="361263" y="627925"/>
                    <a:pt x="343169" y="627905"/>
                    <a:pt x="307068" y="627905"/>
                  </a:cubicBezTo>
                  <a:close/>
                  <a:moveTo>
                    <a:pt x="493210" y="627905"/>
                  </a:moveTo>
                  <a:cubicBezTo>
                    <a:pt x="451587" y="627905"/>
                    <a:pt x="430745" y="627915"/>
                    <a:pt x="420341" y="629118"/>
                  </a:cubicBezTo>
                  <a:cubicBezTo>
                    <a:pt x="415139" y="629719"/>
                    <a:pt x="412628" y="630648"/>
                    <a:pt x="411442" y="631767"/>
                  </a:cubicBezTo>
                  <a:cubicBezTo>
                    <a:pt x="410256" y="632886"/>
                    <a:pt x="410068" y="634395"/>
                    <a:pt x="409794" y="636833"/>
                  </a:cubicBezTo>
                  <a:cubicBezTo>
                    <a:pt x="409201" y="642127"/>
                    <a:pt x="408505" y="653989"/>
                    <a:pt x="408259" y="663073"/>
                  </a:cubicBezTo>
                  <a:cubicBezTo>
                    <a:pt x="408012" y="672182"/>
                    <a:pt x="408389" y="677468"/>
                    <a:pt x="409646" y="679826"/>
                  </a:cubicBezTo>
                  <a:cubicBezTo>
                    <a:pt x="410273" y="681005"/>
                    <a:pt x="410982" y="681498"/>
                    <a:pt x="412161" y="681706"/>
                  </a:cubicBezTo>
                  <a:cubicBezTo>
                    <a:pt x="413340" y="681914"/>
                    <a:pt x="415030" y="681721"/>
                    <a:pt x="417231" y="681169"/>
                  </a:cubicBezTo>
                  <a:cubicBezTo>
                    <a:pt x="419092" y="680702"/>
                    <a:pt x="420056" y="680169"/>
                    <a:pt x="420925" y="678817"/>
                  </a:cubicBezTo>
                  <a:cubicBezTo>
                    <a:pt x="421795" y="677465"/>
                    <a:pt x="422511" y="675158"/>
                    <a:pt x="423332" y="671330"/>
                  </a:cubicBezTo>
                  <a:cubicBezTo>
                    <a:pt x="425246" y="662404"/>
                    <a:pt x="428190" y="656148"/>
                    <a:pt x="433065" y="652076"/>
                  </a:cubicBezTo>
                  <a:cubicBezTo>
                    <a:pt x="437941" y="648005"/>
                    <a:pt x="444626" y="646215"/>
                    <a:pt x="453763" y="645910"/>
                  </a:cubicBezTo>
                  <a:cubicBezTo>
                    <a:pt x="456403" y="645822"/>
                    <a:pt x="458649" y="645694"/>
                    <a:pt x="460470" y="647083"/>
                  </a:cubicBezTo>
                  <a:cubicBezTo>
                    <a:pt x="462292" y="648472"/>
                    <a:pt x="463310" y="651085"/>
                    <a:pt x="464012" y="655898"/>
                  </a:cubicBezTo>
                  <a:cubicBezTo>
                    <a:pt x="465418" y="665524"/>
                    <a:pt x="465526" y="684488"/>
                    <a:pt x="465769" y="722496"/>
                  </a:cubicBezTo>
                  <a:cubicBezTo>
                    <a:pt x="466043" y="765347"/>
                    <a:pt x="466333" y="785850"/>
                    <a:pt x="464669" y="796664"/>
                  </a:cubicBezTo>
                  <a:cubicBezTo>
                    <a:pt x="463838" y="802071"/>
                    <a:pt x="462470" y="805157"/>
                    <a:pt x="460271" y="807233"/>
                  </a:cubicBezTo>
                  <a:cubicBezTo>
                    <a:pt x="458072" y="809308"/>
                    <a:pt x="455242" y="810278"/>
                    <a:pt x="451593" y="811842"/>
                  </a:cubicBezTo>
                  <a:cubicBezTo>
                    <a:pt x="448113" y="813334"/>
                    <a:pt x="446151" y="814407"/>
                    <a:pt x="445155" y="815478"/>
                  </a:cubicBezTo>
                  <a:cubicBezTo>
                    <a:pt x="444158" y="816550"/>
                    <a:pt x="443913" y="817667"/>
                    <a:pt x="443913" y="819852"/>
                  </a:cubicBezTo>
                  <a:cubicBezTo>
                    <a:pt x="443913" y="821257"/>
                    <a:pt x="444053" y="822688"/>
                    <a:pt x="444269" y="823815"/>
                  </a:cubicBezTo>
                  <a:cubicBezTo>
                    <a:pt x="444377" y="824379"/>
                    <a:pt x="444507" y="824869"/>
                    <a:pt x="444636" y="825227"/>
                  </a:cubicBezTo>
                  <a:cubicBezTo>
                    <a:pt x="444738" y="825509"/>
                    <a:pt x="444814" y="825612"/>
                    <a:pt x="444854" y="825677"/>
                  </a:cubicBezTo>
                  <a:cubicBezTo>
                    <a:pt x="445013" y="825707"/>
                    <a:pt x="445252" y="825740"/>
                    <a:pt x="445576" y="825775"/>
                  </a:cubicBezTo>
                  <a:cubicBezTo>
                    <a:pt x="446262" y="825847"/>
                    <a:pt x="447268" y="825915"/>
                    <a:pt x="448541" y="825978"/>
                  </a:cubicBezTo>
                  <a:cubicBezTo>
                    <a:pt x="451086" y="826104"/>
                    <a:pt x="454706" y="826205"/>
                    <a:pt x="459120" y="826276"/>
                  </a:cubicBezTo>
                  <a:cubicBezTo>
                    <a:pt x="467949" y="826416"/>
                    <a:pt x="479963" y="826433"/>
                    <a:pt x="493021" y="826297"/>
                  </a:cubicBezTo>
                  <a:cubicBezTo>
                    <a:pt x="516776" y="826050"/>
                    <a:pt x="527499" y="826200"/>
                    <a:pt x="533343" y="825325"/>
                  </a:cubicBezTo>
                  <a:cubicBezTo>
                    <a:pt x="534259" y="825109"/>
                    <a:pt x="536421" y="825195"/>
                    <a:pt x="539331" y="823307"/>
                  </a:cubicBezTo>
                  <a:cubicBezTo>
                    <a:pt x="540078" y="822823"/>
                    <a:pt x="540033" y="821628"/>
                    <a:pt x="540173" y="819953"/>
                  </a:cubicBezTo>
                  <a:cubicBezTo>
                    <a:pt x="540309" y="818331"/>
                    <a:pt x="540391" y="817124"/>
                    <a:pt x="540326" y="816262"/>
                  </a:cubicBezTo>
                  <a:cubicBezTo>
                    <a:pt x="540261" y="815401"/>
                    <a:pt x="540088" y="814935"/>
                    <a:pt x="539730" y="814527"/>
                  </a:cubicBezTo>
                  <a:cubicBezTo>
                    <a:pt x="539015" y="813712"/>
                    <a:pt x="537018" y="812998"/>
                    <a:pt x="532875" y="811838"/>
                  </a:cubicBezTo>
                  <a:cubicBezTo>
                    <a:pt x="529274" y="810830"/>
                    <a:pt x="526459" y="810309"/>
                    <a:pt x="524230" y="808521"/>
                  </a:cubicBezTo>
                  <a:cubicBezTo>
                    <a:pt x="522000" y="806733"/>
                    <a:pt x="520628" y="803786"/>
                    <a:pt x="519777" y="798417"/>
                  </a:cubicBezTo>
                  <a:cubicBezTo>
                    <a:pt x="518074" y="787679"/>
                    <a:pt x="518242" y="766741"/>
                    <a:pt x="518242" y="722924"/>
                  </a:cubicBezTo>
                  <a:cubicBezTo>
                    <a:pt x="518242" y="683976"/>
                    <a:pt x="518223" y="664545"/>
                    <a:pt x="519650" y="654777"/>
                  </a:cubicBezTo>
                  <a:cubicBezTo>
                    <a:pt x="520362" y="649892"/>
                    <a:pt x="521436" y="647262"/>
                    <a:pt x="523377" y="645965"/>
                  </a:cubicBezTo>
                  <a:cubicBezTo>
                    <a:pt x="525318" y="644667"/>
                    <a:pt x="527662" y="644983"/>
                    <a:pt x="530461" y="645275"/>
                  </a:cubicBezTo>
                  <a:cubicBezTo>
                    <a:pt x="540094" y="646282"/>
                    <a:pt x="546820" y="648269"/>
                    <a:pt x="551678" y="652359"/>
                  </a:cubicBezTo>
                  <a:cubicBezTo>
                    <a:pt x="556536" y="656450"/>
                    <a:pt x="559394" y="662544"/>
                    <a:pt x="561506" y="671439"/>
                  </a:cubicBezTo>
                  <a:cubicBezTo>
                    <a:pt x="562728" y="676584"/>
                    <a:pt x="563567" y="679071"/>
                    <a:pt x="564893" y="680047"/>
                  </a:cubicBezTo>
                  <a:cubicBezTo>
                    <a:pt x="565555" y="680535"/>
                    <a:pt x="566429" y="680779"/>
                    <a:pt x="567829" y="680817"/>
                  </a:cubicBezTo>
                  <a:cubicBezTo>
                    <a:pt x="569228" y="680854"/>
                    <a:pt x="571106" y="680669"/>
                    <a:pt x="573577" y="680367"/>
                  </a:cubicBezTo>
                  <a:cubicBezTo>
                    <a:pt x="575361" y="680149"/>
                    <a:pt x="576671" y="679976"/>
                    <a:pt x="577515" y="679706"/>
                  </a:cubicBezTo>
                  <a:cubicBezTo>
                    <a:pt x="578359" y="679437"/>
                    <a:pt x="578688" y="679184"/>
                    <a:pt x="578960" y="678596"/>
                  </a:cubicBezTo>
                  <a:cubicBezTo>
                    <a:pt x="579504" y="677419"/>
                    <a:pt x="579379" y="674336"/>
                    <a:pt x="578861" y="668176"/>
                  </a:cubicBezTo>
                  <a:cubicBezTo>
                    <a:pt x="578291" y="661397"/>
                    <a:pt x="577311" y="649372"/>
                    <a:pt x="576680" y="641450"/>
                  </a:cubicBezTo>
                  <a:cubicBezTo>
                    <a:pt x="576393" y="637850"/>
                    <a:pt x="576145" y="635338"/>
                    <a:pt x="574887" y="633596"/>
                  </a:cubicBezTo>
                  <a:cubicBezTo>
                    <a:pt x="573272" y="631360"/>
                    <a:pt x="570496" y="630792"/>
                    <a:pt x="569435" y="630420"/>
                  </a:cubicBezTo>
                  <a:cubicBezTo>
                    <a:pt x="568346" y="630089"/>
                    <a:pt x="567567" y="629952"/>
                    <a:pt x="566038" y="629691"/>
                  </a:cubicBezTo>
                  <a:cubicBezTo>
                    <a:pt x="555688" y="627925"/>
                    <a:pt x="534832" y="627905"/>
                    <a:pt x="493209" y="627905"/>
                  </a:cubicBezTo>
                  <a:close/>
                  <a:moveTo>
                    <a:pt x="927594" y="627905"/>
                  </a:moveTo>
                  <a:cubicBezTo>
                    <a:pt x="904556" y="627905"/>
                    <a:pt x="892998" y="627920"/>
                    <a:pt x="887407" y="628700"/>
                  </a:cubicBezTo>
                  <a:cubicBezTo>
                    <a:pt x="884611" y="629090"/>
                    <a:pt x="883437" y="629678"/>
                    <a:pt x="882968" y="630268"/>
                  </a:cubicBezTo>
                  <a:cubicBezTo>
                    <a:pt x="882499" y="630858"/>
                    <a:pt x="882449" y="631799"/>
                    <a:pt x="882449" y="633407"/>
                  </a:cubicBezTo>
                  <a:cubicBezTo>
                    <a:pt x="882449" y="636328"/>
                    <a:pt x="882635" y="637704"/>
                    <a:pt x="883353" y="638536"/>
                  </a:cubicBezTo>
                  <a:cubicBezTo>
                    <a:pt x="884071" y="639368"/>
                    <a:pt x="885702" y="640002"/>
                    <a:pt x="889004" y="640891"/>
                  </a:cubicBezTo>
                  <a:cubicBezTo>
                    <a:pt x="891084" y="641451"/>
                    <a:pt x="893129" y="642330"/>
                    <a:pt x="894803" y="643315"/>
                  </a:cubicBezTo>
                  <a:cubicBezTo>
                    <a:pt x="896477" y="644301"/>
                    <a:pt x="897794" y="645317"/>
                    <a:pt x="898396" y="646567"/>
                  </a:cubicBezTo>
                  <a:cubicBezTo>
                    <a:pt x="898558" y="646902"/>
                    <a:pt x="898578" y="647128"/>
                    <a:pt x="898639" y="647496"/>
                  </a:cubicBezTo>
                  <a:cubicBezTo>
                    <a:pt x="898701" y="647864"/>
                    <a:pt x="898758" y="648326"/>
                    <a:pt x="898818" y="648890"/>
                  </a:cubicBezTo>
                  <a:cubicBezTo>
                    <a:pt x="898933" y="650017"/>
                    <a:pt x="899048" y="651550"/>
                    <a:pt x="899166" y="653448"/>
                  </a:cubicBezTo>
                  <a:cubicBezTo>
                    <a:pt x="899402" y="657246"/>
                    <a:pt x="899642" y="662509"/>
                    <a:pt x="899870" y="668869"/>
                  </a:cubicBezTo>
                  <a:cubicBezTo>
                    <a:pt x="900326" y="681589"/>
                    <a:pt x="900739" y="698683"/>
                    <a:pt x="901002" y="717084"/>
                  </a:cubicBezTo>
                  <a:cubicBezTo>
                    <a:pt x="901481" y="750532"/>
                    <a:pt x="901723" y="767266"/>
                    <a:pt x="902440" y="776841"/>
                  </a:cubicBezTo>
                  <a:cubicBezTo>
                    <a:pt x="903156" y="786416"/>
                    <a:pt x="904279" y="788709"/>
                    <a:pt x="906686" y="793819"/>
                  </a:cubicBezTo>
                  <a:cubicBezTo>
                    <a:pt x="915803" y="813170"/>
                    <a:pt x="933099" y="825026"/>
                    <a:pt x="959133" y="829622"/>
                  </a:cubicBezTo>
                  <a:cubicBezTo>
                    <a:pt x="967421" y="831085"/>
                    <a:pt x="980283" y="831822"/>
                    <a:pt x="989412" y="831353"/>
                  </a:cubicBezTo>
                  <a:cubicBezTo>
                    <a:pt x="1026234" y="829460"/>
                    <a:pt x="1051157" y="814461"/>
                    <a:pt x="1061127" y="788455"/>
                  </a:cubicBezTo>
                  <a:cubicBezTo>
                    <a:pt x="1062962" y="783668"/>
                    <a:pt x="1063933" y="780165"/>
                    <a:pt x="1064586" y="770319"/>
                  </a:cubicBezTo>
                  <a:cubicBezTo>
                    <a:pt x="1065239" y="760473"/>
                    <a:pt x="1065540" y="744370"/>
                    <a:pt x="1065976" y="714696"/>
                  </a:cubicBezTo>
                  <a:cubicBezTo>
                    <a:pt x="1066410" y="685158"/>
                    <a:pt x="1066707" y="669151"/>
                    <a:pt x="1067312" y="659952"/>
                  </a:cubicBezTo>
                  <a:cubicBezTo>
                    <a:pt x="1067614" y="655353"/>
                    <a:pt x="1067987" y="652452"/>
                    <a:pt x="1068520" y="650374"/>
                  </a:cubicBezTo>
                  <a:cubicBezTo>
                    <a:pt x="1069053" y="648296"/>
                    <a:pt x="1069785" y="647024"/>
                    <a:pt x="1070658" y="645914"/>
                  </a:cubicBezTo>
                  <a:cubicBezTo>
                    <a:pt x="1072844" y="643135"/>
                    <a:pt x="1077365" y="640577"/>
                    <a:pt x="1081186" y="639860"/>
                  </a:cubicBezTo>
                  <a:cubicBezTo>
                    <a:pt x="1084069" y="639319"/>
                    <a:pt x="1085445" y="638852"/>
                    <a:pt x="1086046" y="638151"/>
                  </a:cubicBezTo>
                  <a:cubicBezTo>
                    <a:pt x="1086647" y="637449"/>
                    <a:pt x="1086852" y="636096"/>
                    <a:pt x="1086852" y="633273"/>
                  </a:cubicBezTo>
                  <a:cubicBezTo>
                    <a:pt x="1086852" y="631699"/>
                    <a:pt x="1086796" y="630694"/>
                    <a:pt x="1086442" y="630123"/>
                  </a:cubicBezTo>
                  <a:cubicBezTo>
                    <a:pt x="1086087" y="629552"/>
                    <a:pt x="1085313" y="629053"/>
                    <a:pt x="1083222" y="628678"/>
                  </a:cubicBezTo>
                  <a:cubicBezTo>
                    <a:pt x="1079040" y="627929"/>
                    <a:pt x="1070206" y="627905"/>
                    <a:pt x="1052631" y="627905"/>
                  </a:cubicBezTo>
                  <a:cubicBezTo>
                    <a:pt x="1034151" y="627905"/>
                    <a:pt x="1024716" y="627976"/>
                    <a:pt x="1020439" y="628990"/>
                  </a:cubicBezTo>
                  <a:cubicBezTo>
                    <a:pt x="1019370" y="629244"/>
                    <a:pt x="1018638" y="629552"/>
                    <a:pt x="1018174" y="629872"/>
                  </a:cubicBezTo>
                  <a:cubicBezTo>
                    <a:pt x="1017711" y="630193"/>
                    <a:pt x="1017499" y="630499"/>
                    <a:pt x="1017358" y="630918"/>
                  </a:cubicBezTo>
                  <a:cubicBezTo>
                    <a:pt x="1017076" y="631755"/>
                    <a:pt x="1017256" y="633225"/>
                    <a:pt x="1017655" y="635313"/>
                  </a:cubicBezTo>
                  <a:cubicBezTo>
                    <a:pt x="1017878" y="636476"/>
                    <a:pt x="1018465" y="637417"/>
                    <a:pt x="1019641" y="638321"/>
                  </a:cubicBezTo>
                  <a:cubicBezTo>
                    <a:pt x="1020816" y="639226"/>
                    <a:pt x="1022592" y="640051"/>
                    <a:pt x="1025045" y="640786"/>
                  </a:cubicBezTo>
                  <a:cubicBezTo>
                    <a:pt x="1028331" y="641770"/>
                    <a:pt x="1030930" y="642495"/>
                    <a:pt x="1032971" y="644244"/>
                  </a:cubicBezTo>
                  <a:cubicBezTo>
                    <a:pt x="1035012" y="645994"/>
                    <a:pt x="1036305" y="648687"/>
                    <a:pt x="1037097" y="653209"/>
                  </a:cubicBezTo>
                  <a:cubicBezTo>
                    <a:pt x="1038683" y="662252"/>
                    <a:pt x="1038483" y="678993"/>
                    <a:pt x="1038168" y="712747"/>
                  </a:cubicBezTo>
                  <a:cubicBezTo>
                    <a:pt x="1037896" y="741892"/>
                    <a:pt x="1037729" y="756979"/>
                    <a:pt x="1037105" y="765891"/>
                  </a:cubicBezTo>
                  <a:cubicBezTo>
                    <a:pt x="1036481" y="774804"/>
                    <a:pt x="1035337" y="777673"/>
                    <a:pt x="1033265" y="781878"/>
                  </a:cubicBezTo>
                  <a:cubicBezTo>
                    <a:pt x="1029948" y="788610"/>
                    <a:pt x="1025705" y="793530"/>
                    <a:pt x="1020022" y="796831"/>
                  </a:cubicBezTo>
                  <a:cubicBezTo>
                    <a:pt x="1014338" y="800132"/>
                    <a:pt x="1007265" y="801810"/>
                    <a:pt x="998290" y="802253"/>
                  </a:cubicBezTo>
                  <a:cubicBezTo>
                    <a:pt x="979708" y="803171"/>
                    <a:pt x="965743" y="797592"/>
                    <a:pt x="958610" y="786117"/>
                  </a:cubicBezTo>
                  <a:cubicBezTo>
                    <a:pt x="956372" y="782516"/>
                    <a:pt x="955119" y="780345"/>
                    <a:pt x="954484" y="771411"/>
                  </a:cubicBezTo>
                  <a:cubicBezTo>
                    <a:pt x="953849" y="762478"/>
                    <a:pt x="953712" y="746577"/>
                    <a:pt x="953435" y="714791"/>
                  </a:cubicBezTo>
                  <a:cubicBezTo>
                    <a:pt x="953157" y="682972"/>
                    <a:pt x="953015" y="667077"/>
                    <a:pt x="953537" y="658457"/>
                  </a:cubicBezTo>
                  <a:cubicBezTo>
                    <a:pt x="953798" y="654147"/>
                    <a:pt x="954217" y="651634"/>
                    <a:pt x="954931" y="649819"/>
                  </a:cubicBezTo>
                  <a:cubicBezTo>
                    <a:pt x="955645" y="648005"/>
                    <a:pt x="956669" y="646970"/>
                    <a:pt x="957842" y="645798"/>
                  </a:cubicBezTo>
                  <a:cubicBezTo>
                    <a:pt x="960594" y="643046"/>
                    <a:pt x="965236" y="640409"/>
                    <a:pt x="968668" y="639722"/>
                  </a:cubicBezTo>
                  <a:cubicBezTo>
                    <a:pt x="971173" y="639221"/>
                    <a:pt x="972295" y="638784"/>
                    <a:pt x="972762" y="638125"/>
                  </a:cubicBezTo>
                  <a:cubicBezTo>
                    <a:pt x="973228" y="637467"/>
                    <a:pt x="973352" y="636082"/>
                    <a:pt x="973164" y="633302"/>
                  </a:cubicBezTo>
                  <a:cubicBezTo>
                    <a:pt x="973058" y="631736"/>
                    <a:pt x="972963" y="630829"/>
                    <a:pt x="972435" y="630232"/>
                  </a:cubicBezTo>
                  <a:cubicBezTo>
                    <a:pt x="971907" y="629635"/>
                    <a:pt x="970666" y="629059"/>
                    <a:pt x="967840" y="628678"/>
                  </a:cubicBezTo>
                  <a:cubicBezTo>
                    <a:pt x="962189" y="627916"/>
                    <a:pt x="950633" y="627905"/>
                    <a:pt x="927595" y="627905"/>
                  </a:cubicBezTo>
                  <a:close/>
                  <a:moveTo>
                    <a:pt x="1148321" y="627905"/>
                  </a:moveTo>
                  <a:cubicBezTo>
                    <a:pt x="1125484" y="627905"/>
                    <a:pt x="1114023" y="627918"/>
                    <a:pt x="1108482" y="628689"/>
                  </a:cubicBezTo>
                  <a:cubicBezTo>
                    <a:pt x="1105711" y="629075"/>
                    <a:pt x="1104549" y="629659"/>
                    <a:pt x="1104087" y="630239"/>
                  </a:cubicBezTo>
                  <a:cubicBezTo>
                    <a:pt x="1103624" y="630819"/>
                    <a:pt x="1103575" y="631745"/>
                    <a:pt x="1103575" y="633335"/>
                  </a:cubicBezTo>
                  <a:cubicBezTo>
                    <a:pt x="1103575" y="636105"/>
                    <a:pt x="1103788" y="637514"/>
                    <a:pt x="1104482" y="638419"/>
                  </a:cubicBezTo>
                  <a:cubicBezTo>
                    <a:pt x="1105176" y="639325"/>
                    <a:pt x="1106607" y="640024"/>
                    <a:pt x="1109454" y="640964"/>
                  </a:cubicBezTo>
                  <a:cubicBezTo>
                    <a:pt x="1111335" y="641584"/>
                    <a:pt x="1113215" y="642512"/>
                    <a:pt x="1114779" y="643529"/>
                  </a:cubicBezTo>
                  <a:cubicBezTo>
                    <a:pt x="1116342" y="644547"/>
                    <a:pt x="1117591" y="645597"/>
                    <a:pt x="1118219" y="646770"/>
                  </a:cubicBezTo>
                  <a:cubicBezTo>
                    <a:pt x="1118415" y="647136"/>
                    <a:pt x="1118471" y="647452"/>
                    <a:pt x="1118557" y="647914"/>
                  </a:cubicBezTo>
                  <a:cubicBezTo>
                    <a:pt x="1118642" y="648375"/>
                    <a:pt x="1118720" y="648950"/>
                    <a:pt x="1118796" y="649641"/>
                  </a:cubicBezTo>
                  <a:cubicBezTo>
                    <a:pt x="1118947" y="651025"/>
                    <a:pt x="1119083" y="652876"/>
                    <a:pt x="1119213" y="655147"/>
                  </a:cubicBezTo>
                  <a:cubicBezTo>
                    <a:pt x="1119474" y="659688"/>
                    <a:pt x="1119697" y="665893"/>
                    <a:pt x="1119881" y="673210"/>
                  </a:cubicBezTo>
                  <a:cubicBezTo>
                    <a:pt x="1120250" y="687844"/>
                    <a:pt x="1120466" y="706932"/>
                    <a:pt x="1120516" y="726020"/>
                  </a:cubicBezTo>
                  <a:cubicBezTo>
                    <a:pt x="1120567" y="745107"/>
                    <a:pt x="1120451" y="764191"/>
                    <a:pt x="1120161" y="778819"/>
                  </a:cubicBezTo>
                  <a:cubicBezTo>
                    <a:pt x="1120016" y="786133"/>
                    <a:pt x="1119824" y="792331"/>
                    <a:pt x="1119587" y="796867"/>
                  </a:cubicBezTo>
                  <a:cubicBezTo>
                    <a:pt x="1119468" y="799136"/>
                    <a:pt x="1119339" y="800989"/>
                    <a:pt x="1119196" y="802369"/>
                  </a:cubicBezTo>
                  <a:cubicBezTo>
                    <a:pt x="1119123" y="803060"/>
                    <a:pt x="1119051" y="803629"/>
                    <a:pt x="1118967" y="804090"/>
                  </a:cubicBezTo>
                  <a:cubicBezTo>
                    <a:pt x="1118883" y="804550"/>
                    <a:pt x="1118829" y="804865"/>
                    <a:pt x="1118633" y="805233"/>
                  </a:cubicBezTo>
                  <a:cubicBezTo>
                    <a:pt x="1117921" y="806563"/>
                    <a:pt x="1116572" y="807836"/>
                    <a:pt x="1114931" y="809000"/>
                  </a:cubicBezTo>
                  <a:cubicBezTo>
                    <a:pt x="1113290" y="810164"/>
                    <a:pt x="1111356" y="811189"/>
                    <a:pt x="1109454" y="811816"/>
                  </a:cubicBezTo>
                  <a:cubicBezTo>
                    <a:pt x="1106652" y="812741"/>
                    <a:pt x="1105210" y="813450"/>
                    <a:pt x="1104504" y="814339"/>
                  </a:cubicBezTo>
                  <a:cubicBezTo>
                    <a:pt x="1103798" y="815227"/>
                    <a:pt x="1103575" y="816548"/>
                    <a:pt x="1103575" y="819133"/>
                  </a:cubicBezTo>
                  <a:cubicBezTo>
                    <a:pt x="1103575" y="820745"/>
                    <a:pt x="1103712" y="822358"/>
                    <a:pt x="1103927" y="823615"/>
                  </a:cubicBezTo>
                  <a:cubicBezTo>
                    <a:pt x="1104035" y="824244"/>
                    <a:pt x="1104159" y="824784"/>
                    <a:pt x="1104286" y="825176"/>
                  </a:cubicBezTo>
                  <a:cubicBezTo>
                    <a:pt x="1104388" y="825490"/>
                    <a:pt x="1104466" y="825598"/>
                    <a:pt x="1104490" y="825648"/>
                  </a:cubicBezTo>
                  <a:cubicBezTo>
                    <a:pt x="1104634" y="825677"/>
                    <a:pt x="1104843" y="825714"/>
                    <a:pt x="1105132" y="825749"/>
                  </a:cubicBezTo>
                  <a:cubicBezTo>
                    <a:pt x="1105759" y="825826"/>
                    <a:pt x="1106682" y="825904"/>
                    <a:pt x="1107846" y="825978"/>
                  </a:cubicBezTo>
                  <a:cubicBezTo>
                    <a:pt x="1110177" y="826125"/>
                    <a:pt x="1113487" y="826258"/>
                    <a:pt x="1117522" y="826370"/>
                  </a:cubicBezTo>
                  <a:cubicBezTo>
                    <a:pt x="1125593" y="826594"/>
                    <a:pt x="1136564" y="826733"/>
                    <a:pt x="1148480" y="826733"/>
                  </a:cubicBezTo>
                  <a:cubicBezTo>
                    <a:pt x="1170159" y="826733"/>
                    <a:pt x="1181070" y="826864"/>
                    <a:pt x="1186269" y="825862"/>
                  </a:cubicBezTo>
                  <a:cubicBezTo>
                    <a:pt x="1189912" y="825159"/>
                    <a:pt x="1190910" y="821493"/>
                    <a:pt x="1190910" y="820603"/>
                  </a:cubicBezTo>
                  <a:cubicBezTo>
                    <a:pt x="1190910" y="817425"/>
                    <a:pt x="1190719" y="815814"/>
                    <a:pt x="1190017" y="814818"/>
                  </a:cubicBezTo>
                  <a:cubicBezTo>
                    <a:pt x="1189316" y="813822"/>
                    <a:pt x="1187855" y="813088"/>
                    <a:pt x="1184849" y="812002"/>
                  </a:cubicBezTo>
                  <a:cubicBezTo>
                    <a:pt x="1181858" y="810920"/>
                    <a:pt x="1179403" y="809950"/>
                    <a:pt x="1177547" y="807704"/>
                  </a:cubicBezTo>
                  <a:cubicBezTo>
                    <a:pt x="1175692" y="805459"/>
                    <a:pt x="1174547" y="802103"/>
                    <a:pt x="1173805" y="796410"/>
                  </a:cubicBezTo>
                  <a:cubicBezTo>
                    <a:pt x="1172323" y="785025"/>
                    <a:pt x="1172434" y="764038"/>
                    <a:pt x="1172731" y="722772"/>
                  </a:cubicBezTo>
                  <a:cubicBezTo>
                    <a:pt x="1172979" y="688329"/>
                    <a:pt x="1173160" y="670001"/>
                    <a:pt x="1173700" y="659767"/>
                  </a:cubicBezTo>
                  <a:cubicBezTo>
                    <a:pt x="1173970" y="654650"/>
                    <a:pt x="1174324" y="651556"/>
                    <a:pt x="1174851" y="649431"/>
                  </a:cubicBezTo>
                  <a:cubicBezTo>
                    <a:pt x="1175377" y="647306"/>
                    <a:pt x="1176143" y="646112"/>
                    <a:pt x="1177036" y="645126"/>
                  </a:cubicBezTo>
                  <a:cubicBezTo>
                    <a:pt x="1178079" y="643974"/>
                    <a:pt x="1179355" y="642949"/>
                    <a:pt x="1180614" y="642187"/>
                  </a:cubicBezTo>
                  <a:cubicBezTo>
                    <a:pt x="1181873" y="641424"/>
                    <a:pt x="1183075" y="640895"/>
                    <a:pt x="1184222" y="640884"/>
                  </a:cubicBezTo>
                  <a:cubicBezTo>
                    <a:pt x="1186479" y="640862"/>
                    <a:pt x="1187924" y="640350"/>
                    <a:pt x="1189070" y="639156"/>
                  </a:cubicBezTo>
                  <a:cubicBezTo>
                    <a:pt x="1190217" y="637963"/>
                    <a:pt x="1191096" y="635947"/>
                    <a:pt x="1191774" y="632819"/>
                  </a:cubicBezTo>
                  <a:cubicBezTo>
                    <a:pt x="1191938" y="632065"/>
                    <a:pt x="1192068" y="631434"/>
                    <a:pt x="1192097" y="630965"/>
                  </a:cubicBezTo>
                  <a:cubicBezTo>
                    <a:pt x="1192127" y="630496"/>
                    <a:pt x="1192069" y="630227"/>
                    <a:pt x="1191937" y="630014"/>
                  </a:cubicBezTo>
                  <a:cubicBezTo>
                    <a:pt x="1191672" y="629589"/>
                    <a:pt x="1190684" y="629015"/>
                    <a:pt x="1187996" y="628649"/>
                  </a:cubicBezTo>
                  <a:cubicBezTo>
                    <a:pt x="1182619" y="627918"/>
                    <a:pt x="1171157" y="627905"/>
                    <a:pt x="1148320" y="627905"/>
                  </a:cubicBezTo>
                  <a:close/>
                  <a:moveTo>
                    <a:pt x="1297056" y="627905"/>
                  </a:moveTo>
                  <a:cubicBezTo>
                    <a:pt x="1258650" y="627905"/>
                    <a:pt x="1239398" y="627939"/>
                    <a:pt x="1229889" y="630032"/>
                  </a:cubicBezTo>
                  <a:cubicBezTo>
                    <a:pt x="1225134" y="631079"/>
                    <a:pt x="1222944" y="632540"/>
                    <a:pt x="1221719" y="634688"/>
                  </a:cubicBezTo>
                  <a:cubicBezTo>
                    <a:pt x="1220495" y="636837"/>
                    <a:pt x="1220224" y="639936"/>
                    <a:pt x="1219908" y="644234"/>
                  </a:cubicBezTo>
                  <a:cubicBezTo>
                    <a:pt x="1219214" y="653693"/>
                    <a:pt x="1218134" y="667123"/>
                    <a:pt x="1217506" y="674099"/>
                  </a:cubicBezTo>
                  <a:cubicBezTo>
                    <a:pt x="1217221" y="677265"/>
                    <a:pt x="1217009" y="679634"/>
                    <a:pt x="1216976" y="681347"/>
                  </a:cubicBezTo>
                  <a:cubicBezTo>
                    <a:pt x="1216943" y="683059"/>
                    <a:pt x="1217128" y="684085"/>
                    <a:pt x="1217401" y="684559"/>
                  </a:cubicBezTo>
                  <a:cubicBezTo>
                    <a:pt x="1217674" y="685032"/>
                    <a:pt x="1217994" y="685209"/>
                    <a:pt x="1218972" y="685310"/>
                  </a:cubicBezTo>
                  <a:cubicBezTo>
                    <a:pt x="1219950" y="685411"/>
                    <a:pt x="1221456" y="685316"/>
                    <a:pt x="1223483" y="685168"/>
                  </a:cubicBezTo>
                  <a:cubicBezTo>
                    <a:pt x="1227127" y="684906"/>
                    <a:pt x="1229061" y="684571"/>
                    <a:pt x="1230023" y="683931"/>
                  </a:cubicBezTo>
                  <a:cubicBezTo>
                    <a:pt x="1230505" y="683611"/>
                    <a:pt x="1230815" y="683228"/>
                    <a:pt x="1231108" y="682570"/>
                  </a:cubicBezTo>
                  <a:cubicBezTo>
                    <a:pt x="1231402" y="681912"/>
                    <a:pt x="1231647" y="680984"/>
                    <a:pt x="1231903" y="679746"/>
                  </a:cubicBezTo>
                  <a:cubicBezTo>
                    <a:pt x="1232820" y="675325"/>
                    <a:pt x="1234987" y="670122"/>
                    <a:pt x="1237623" y="665440"/>
                  </a:cubicBezTo>
                  <a:cubicBezTo>
                    <a:pt x="1240259" y="660757"/>
                    <a:pt x="1243332" y="656615"/>
                    <a:pt x="1246246" y="654323"/>
                  </a:cubicBezTo>
                  <a:cubicBezTo>
                    <a:pt x="1249117" y="652065"/>
                    <a:pt x="1254352" y="649471"/>
                    <a:pt x="1258230" y="648360"/>
                  </a:cubicBezTo>
                  <a:cubicBezTo>
                    <a:pt x="1260402" y="647738"/>
                    <a:pt x="1264533" y="647166"/>
                    <a:pt x="1269655" y="646633"/>
                  </a:cubicBezTo>
                  <a:cubicBezTo>
                    <a:pt x="1274777" y="646099"/>
                    <a:pt x="1280838" y="645628"/>
                    <a:pt x="1286651" y="645282"/>
                  </a:cubicBezTo>
                  <a:cubicBezTo>
                    <a:pt x="1292464" y="644937"/>
                    <a:pt x="1298023" y="644717"/>
                    <a:pt x="1302152" y="644702"/>
                  </a:cubicBezTo>
                  <a:cubicBezTo>
                    <a:pt x="1304217" y="644694"/>
                    <a:pt x="1305921" y="644737"/>
                    <a:pt x="1307150" y="644843"/>
                  </a:cubicBezTo>
                  <a:cubicBezTo>
                    <a:pt x="1307764" y="644896"/>
                    <a:pt x="1308253" y="644958"/>
                    <a:pt x="1308663" y="645065"/>
                  </a:cubicBezTo>
                  <a:cubicBezTo>
                    <a:pt x="1308868" y="645118"/>
                    <a:pt x="1309051" y="645175"/>
                    <a:pt x="1309265" y="645304"/>
                  </a:cubicBezTo>
                  <a:cubicBezTo>
                    <a:pt x="1309479" y="645434"/>
                    <a:pt x="1309835" y="645752"/>
                    <a:pt x="1309835" y="646259"/>
                  </a:cubicBezTo>
                  <a:cubicBezTo>
                    <a:pt x="1309835" y="646672"/>
                    <a:pt x="1309766" y="646642"/>
                    <a:pt x="1309726" y="646741"/>
                  </a:cubicBezTo>
                  <a:cubicBezTo>
                    <a:pt x="1309685" y="646841"/>
                    <a:pt x="1309640" y="646943"/>
                    <a:pt x="1309581" y="647064"/>
                  </a:cubicBezTo>
                  <a:cubicBezTo>
                    <a:pt x="1309464" y="647308"/>
                    <a:pt x="1309300" y="647621"/>
                    <a:pt x="1309087" y="648019"/>
                  </a:cubicBezTo>
                  <a:cubicBezTo>
                    <a:pt x="1308662" y="648815"/>
                    <a:pt x="1308040" y="649933"/>
                    <a:pt x="1307243" y="651343"/>
                  </a:cubicBezTo>
                  <a:cubicBezTo>
                    <a:pt x="1305650" y="654165"/>
                    <a:pt x="1303350" y="658157"/>
                    <a:pt x="1300511" y="663026"/>
                  </a:cubicBezTo>
                  <a:cubicBezTo>
                    <a:pt x="1294834" y="672765"/>
                    <a:pt x="1287006" y="686017"/>
                    <a:pt x="1278394" y="700441"/>
                  </a:cubicBezTo>
                  <a:cubicBezTo>
                    <a:pt x="1253209" y="742622"/>
                    <a:pt x="1236448" y="770845"/>
                    <a:pt x="1225951" y="788814"/>
                  </a:cubicBezTo>
                  <a:cubicBezTo>
                    <a:pt x="1220702" y="797798"/>
                    <a:pt x="1217019" y="804219"/>
                    <a:pt x="1214635" y="808532"/>
                  </a:cubicBezTo>
                  <a:cubicBezTo>
                    <a:pt x="1213442" y="810688"/>
                    <a:pt x="1212571" y="812319"/>
                    <a:pt x="1212000" y="813468"/>
                  </a:cubicBezTo>
                  <a:cubicBezTo>
                    <a:pt x="1211714" y="814042"/>
                    <a:pt x="1211503" y="814500"/>
                    <a:pt x="1211365" y="814829"/>
                  </a:cubicBezTo>
                  <a:cubicBezTo>
                    <a:pt x="1211253" y="815096"/>
                    <a:pt x="1211194" y="815308"/>
                    <a:pt x="1211179" y="815344"/>
                  </a:cubicBezTo>
                  <a:lnTo>
                    <a:pt x="1211179" y="815348"/>
                  </a:lnTo>
                  <a:cubicBezTo>
                    <a:pt x="1211050" y="816378"/>
                    <a:pt x="1211008" y="819741"/>
                    <a:pt x="1211129" y="822512"/>
                  </a:cubicBezTo>
                  <a:cubicBezTo>
                    <a:pt x="1211156" y="823151"/>
                    <a:pt x="1211194" y="823620"/>
                    <a:pt x="1211303" y="823920"/>
                  </a:cubicBezTo>
                  <a:cubicBezTo>
                    <a:pt x="1211413" y="824220"/>
                    <a:pt x="1211543" y="824417"/>
                    <a:pt x="1212040" y="824693"/>
                  </a:cubicBezTo>
                  <a:cubicBezTo>
                    <a:pt x="1213033" y="825246"/>
                    <a:pt x="1215523" y="825777"/>
                    <a:pt x="1220543" y="826094"/>
                  </a:cubicBezTo>
                  <a:cubicBezTo>
                    <a:pt x="1230584" y="826727"/>
                    <a:pt x="1250783" y="826733"/>
                    <a:pt x="1291144" y="826733"/>
                  </a:cubicBezTo>
                  <a:cubicBezTo>
                    <a:pt x="1313338" y="826733"/>
                    <a:pt x="1333618" y="826564"/>
                    <a:pt x="1348407" y="826294"/>
                  </a:cubicBezTo>
                  <a:cubicBezTo>
                    <a:pt x="1355802" y="826159"/>
                    <a:pt x="1361825" y="826000"/>
                    <a:pt x="1366020" y="825822"/>
                  </a:cubicBezTo>
                  <a:cubicBezTo>
                    <a:pt x="1368118" y="825733"/>
                    <a:pt x="1369762" y="825641"/>
                    <a:pt x="1370876" y="825546"/>
                  </a:cubicBezTo>
                  <a:cubicBezTo>
                    <a:pt x="1371414" y="825500"/>
                    <a:pt x="1371815" y="825454"/>
                    <a:pt x="1372081" y="825412"/>
                  </a:cubicBezTo>
                  <a:cubicBezTo>
                    <a:pt x="1372120" y="825310"/>
                    <a:pt x="1372122" y="825319"/>
                    <a:pt x="1372172" y="825136"/>
                  </a:cubicBezTo>
                  <a:cubicBezTo>
                    <a:pt x="1372273" y="824772"/>
                    <a:pt x="1372393" y="824266"/>
                    <a:pt x="1372524" y="823648"/>
                  </a:cubicBezTo>
                  <a:cubicBezTo>
                    <a:pt x="1372786" y="822413"/>
                    <a:pt x="1373095" y="820726"/>
                    <a:pt x="1373435" y="818719"/>
                  </a:cubicBezTo>
                  <a:cubicBezTo>
                    <a:pt x="1374116" y="814706"/>
                    <a:pt x="1374915" y="809414"/>
                    <a:pt x="1375693" y="803828"/>
                  </a:cubicBezTo>
                  <a:cubicBezTo>
                    <a:pt x="1377247" y="792658"/>
                    <a:pt x="1378720" y="780277"/>
                    <a:pt x="1379021" y="774653"/>
                  </a:cubicBezTo>
                  <a:cubicBezTo>
                    <a:pt x="1379145" y="772330"/>
                    <a:pt x="1379234" y="770600"/>
                    <a:pt x="1379173" y="769368"/>
                  </a:cubicBezTo>
                  <a:cubicBezTo>
                    <a:pt x="1379112" y="768137"/>
                    <a:pt x="1378905" y="767472"/>
                    <a:pt x="1378592" y="767093"/>
                  </a:cubicBezTo>
                  <a:cubicBezTo>
                    <a:pt x="1378280" y="766713"/>
                    <a:pt x="1377746" y="766442"/>
                    <a:pt x="1376640" y="766236"/>
                  </a:cubicBezTo>
                  <a:cubicBezTo>
                    <a:pt x="1375533" y="766030"/>
                    <a:pt x="1373932" y="765922"/>
                    <a:pt x="1371780" y="765783"/>
                  </a:cubicBezTo>
                  <a:cubicBezTo>
                    <a:pt x="1369628" y="765643"/>
                    <a:pt x="1368033" y="765542"/>
                    <a:pt x="1366866" y="765612"/>
                  </a:cubicBezTo>
                  <a:cubicBezTo>
                    <a:pt x="1365699" y="765682"/>
                    <a:pt x="1365013" y="765894"/>
                    <a:pt x="1364442" y="766334"/>
                  </a:cubicBezTo>
                  <a:cubicBezTo>
                    <a:pt x="1363298" y="767213"/>
                    <a:pt x="1362374" y="769529"/>
                    <a:pt x="1360638" y="774453"/>
                  </a:cubicBezTo>
                  <a:cubicBezTo>
                    <a:pt x="1356315" y="786717"/>
                    <a:pt x="1345008" y="798717"/>
                    <a:pt x="1334278" y="802217"/>
                  </a:cubicBezTo>
                  <a:cubicBezTo>
                    <a:pt x="1332020" y="802954"/>
                    <a:pt x="1327310" y="803646"/>
                    <a:pt x="1321271" y="804282"/>
                  </a:cubicBezTo>
                  <a:cubicBezTo>
                    <a:pt x="1315232" y="804918"/>
                    <a:pt x="1307943" y="805460"/>
                    <a:pt x="1300838" y="805756"/>
                  </a:cubicBezTo>
                  <a:cubicBezTo>
                    <a:pt x="1293408" y="806064"/>
                    <a:pt x="1287919" y="806499"/>
                    <a:pt x="1284067" y="806511"/>
                  </a:cubicBezTo>
                  <a:cubicBezTo>
                    <a:pt x="1282141" y="806516"/>
                    <a:pt x="1280626" y="806422"/>
                    <a:pt x="1279418" y="806108"/>
                  </a:cubicBezTo>
                  <a:cubicBezTo>
                    <a:pt x="1278210" y="805793"/>
                    <a:pt x="1277212" y="805170"/>
                    <a:pt x="1276790" y="804141"/>
                  </a:cubicBezTo>
                  <a:cubicBezTo>
                    <a:pt x="1276369" y="803111"/>
                    <a:pt x="1276546" y="801948"/>
                    <a:pt x="1277015" y="800598"/>
                  </a:cubicBezTo>
                  <a:cubicBezTo>
                    <a:pt x="1277485" y="799248"/>
                    <a:pt x="1278286" y="797654"/>
                    <a:pt x="1279396" y="795688"/>
                  </a:cubicBezTo>
                  <a:cubicBezTo>
                    <a:pt x="1281616" y="791755"/>
                    <a:pt x="1285077" y="786350"/>
                    <a:pt x="1289580" y="778870"/>
                  </a:cubicBezTo>
                  <a:cubicBezTo>
                    <a:pt x="1296907" y="766698"/>
                    <a:pt x="1315664" y="734664"/>
                    <a:pt x="1333084" y="704720"/>
                  </a:cubicBezTo>
                  <a:cubicBezTo>
                    <a:pt x="1341795" y="689747"/>
                    <a:pt x="1350175" y="675295"/>
                    <a:pt x="1356624" y="664104"/>
                  </a:cubicBezTo>
                  <a:cubicBezTo>
                    <a:pt x="1363073" y="652913"/>
                    <a:pt x="1367622" y="644920"/>
                    <a:pt x="1368575" y="643080"/>
                  </a:cubicBezTo>
                  <a:cubicBezTo>
                    <a:pt x="1370314" y="639723"/>
                    <a:pt x="1372049" y="634542"/>
                    <a:pt x="1372350" y="631978"/>
                  </a:cubicBezTo>
                  <a:cubicBezTo>
                    <a:pt x="1372424" y="631339"/>
                    <a:pt x="1372458" y="630856"/>
                    <a:pt x="1372404" y="630573"/>
                  </a:cubicBezTo>
                  <a:cubicBezTo>
                    <a:pt x="1372350" y="630290"/>
                    <a:pt x="1372302" y="630162"/>
                    <a:pt x="1371914" y="629912"/>
                  </a:cubicBezTo>
                  <a:cubicBezTo>
                    <a:pt x="1371138" y="629413"/>
                    <a:pt x="1368854" y="628857"/>
                    <a:pt x="1364133" y="628541"/>
                  </a:cubicBezTo>
                  <a:cubicBezTo>
                    <a:pt x="1354689" y="627907"/>
                    <a:pt x="1335462" y="627905"/>
                    <a:pt x="1297056" y="627905"/>
                  </a:cubicBezTo>
                  <a:close/>
                  <a:moveTo>
                    <a:pt x="754375" y="641370"/>
                  </a:moveTo>
                  <a:cubicBezTo>
                    <a:pt x="756443" y="641364"/>
                    <a:pt x="758563" y="641518"/>
                    <a:pt x="760737" y="641834"/>
                  </a:cubicBezTo>
                  <a:cubicBezTo>
                    <a:pt x="777173" y="644226"/>
                    <a:pt x="790038" y="654959"/>
                    <a:pt x="798391" y="672117"/>
                  </a:cubicBezTo>
                  <a:cubicBezTo>
                    <a:pt x="806743" y="689275"/>
                    <a:pt x="810674" y="712865"/>
                    <a:pt x="809482" y="741292"/>
                  </a:cubicBezTo>
                  <a:cubicBezTo>
                    <a:pt x="808740" y="758977"/>
                    <a:pt x="806300" y="773087"/>
                    <a:pt x="802027" y="783845"/>
                  </a:cubicBezTo>
                  <a:cubicBezTo>
                    <a:pt x="797754" y="794603"/>
                    <a:pt x="791611" y="802032"/>
                    <a:pt x="783529" y="806155"/>
                  </a:cubicBezTo>
                  <a:cubicBezTo>
                    <a:pt x="778520" y="808710"/>
                    <a:pt x="771476" y="809959"/>
                    <a:pt x="764315" y="810005"/>
                  </a:cubicBezTo>
                  <a:cubicBezTo>
                    <a:pt x="757154" y="810052"/>
                    <a:pt x="749887" y="808888"/>
                    <a:pt x="744452" y="806419"/>
                  </a:cubicBezTo>
                  <a:cubicBezTo>
                    <a:pt x="724028" y="797143"/>
                    <a:pt x="710853" y="769083"/>
                    <a:pt x="708504" y="731093"/>
                  </a:cubicBezTo>
                  <a:cubicBezTo>
                    <a:pt x="706714" y="702156"/>
                    <a:pt x="710977" y="678683"/>
                    <a:pt x="720092" y="662957"/>
                  </a:cubicBezTo>
                  <a:cubicBezTo>
                    <a:pt x="728068" y="649197"/>
                    <a:pt x="739895" y="641407"/>
                    <a:pt x="754375" y="641370"/>
                  </a:cubicBezTo>
                  <a:close/>
                  <a:moveTo>
                    <a:pt x="199930" y="769034"/>
                  </a:moveTo>
                  <a:cubicBezTo>
                    <a:pt x="199997" y="773408"/>
                    <a:pt x="199967" y="781985"/>
                    <a:pt x="200065" y="785311"/>
                  </a:cubicBezTo>
                  <a:cubicBezTo>
                    <a:pt x="200246" y="791491"/>
                    <a:pt x="200482" y="795961"/>
                    <a:pt x="200783" y="799052"/>
                  </a:cubicBezTo>
                  <a:cubicBezTo>
                    <a:pt x="200794" y="799162"/>
                    <a:pt x="200808" y="799206"/>
                    <a:pt x="200819" y="799313"/>
                  </a:cubicBezTo>
                  <a:cubicBezTo>
                    <a:pt x="200204" y="797255"/>
                    <a:pt x="200243" y="777342"/>
                    <a:pt x="199930" y="769034"/>
                  </a:cubicBezTo>
                  <a:close/>
                  <a:moveTo>
                    <a:pt x="701928" y="817794"/>
                  </a:moveTo>
                  <a:cubicBezTo>
                    <a:pt x="701974" y="817820"/>
                    <a:pt x="702066" y="817387"/>
                    <a:pt x="702112" y="817413"/>
                  </a:cubicBezTo>
                  <a:cubicBezTo>
                    <a:pt x="702066" y="817387"/>
                    <a:pt x="701981" y="817802"/>
                    <a:pt x="701928" y="817794"/>
                  </a:cubicBezTo>
                  <a:close/>
                  <a:moveTo>
                    <a:pt x="1121736" y="873496"/>
                  </a:moveTo>
                  <a:cubicBezTo>
                    <a:pt x="1121671" y="873542"/>
                    <a:pt x="1121585" y="873607"/>
                    <a:pt x="1121504" y="873685"/>
                  </a:cubicBezTo>
                  <a:cubicBezTo>
                    <a:pt x="1121276" y="873901"/>
                    <a:pt x="1120964" y="874225"/>
                    <a:pt x="1120589" y="874636"/>
                  </a:cubicBezTo>
                  <a:cubicBezTo>
                    <a:pt x="1119839" y="875457"/>
                    <a:pt x="1118837" y="876627"/>
                    <a:pt x="1117667" y="878047"/>
                  </a:cubicBezTo>
                  <a:cubicBezTo>
                    <a:pt x="1115329" y="880888"/>
                    <a:pt x="1112311" y="884736"/>
                    <a:pt x="1109189" y="888892"/>
                  </a:cubicBezTo>
                  <a:cubicBezTo>
                    <a:pt x="1102880" y="897291"/>
                    <a:pt x="1091663" y="909824"/>
                    <a:pt x="1084133" y="916884"/>
                  </a:cubicBezTo>
                  <a:cubicBezTo>
                    <a:pt x="1080407" y="920377"/>
                    <a:pt x="1076867" y="923808"/>
                    <a:pt x="1074170" y="926513"/>
                  </a:cubicBezTo>
                  <a:cubicBezTo>
                    <a:pt x="1072822" y="927866"/>
                    <a:pt x="1071682" y="929040"/>
                    <a:pt x="1070842" y="929943"/>
                  </a:cubicBezTo>
                  <a:cubicBezTo>
                    <a:pt x="1070002" y="930846"/>
                    <a:pt x="1069419" y="931565"/>
                    <a:pt x="1069358" y="931667"/>
                  </a:cubicBezTo>
                  <a:cubicBezTo>
                    <a:pt x="1069215" y="931904"/>
                    <a:pt x="1069170" y="932603"/>
                    <a:pt x="1069550" y="933543"/>
                  </a:cubicBezTo>
                  <a:cubicBezTo>
                    <a:pt x="1069931" y="934483"/>
                    <a:pt x="1070671" y="935597"/>
                    <a:pt x="1071673" y="936599"/>
                  </a:cubicBezTo>
                  <a:cubicBezTo>
                    <a:pt x="1073738" y="938664"/>
                    <a:pt x="1074763" y="939447"/>
                    <a:pt x="1078043" y="939165"/>
                  </a:cubicBezTo>
                  <a:cubicBezTo>
                    <a:pt x="1081322" y="938883"/>
                    <a:pt x="1086785" y="937284"/>
                    <a:pt x="1096792" y="934127"/>
                  </a:cubicBezTo>
                  <a:cubicBezTo>
                    <a:pt x="1117724" y="927523"/>
                    <a:pt x="1135973" y="917026"/>
                    <a:pt x="1151725" y="902527"/>
                  </a:cubicBezTo>
                  <a:cubicBezTo>
                    <a:pt x="1153868" y="900554"/>
                    <a:pt x="1155819" y="898504"/>
                    <a:pt x="1157216" y="896822"/>
                  </a:cubicBezTo>
                  <a:cubicBezTo>
                    <a:pt x="1157914" y="895980"/>
                    <a:pt x="1158475" y="895231"/>
                    <a:pt x="1158842" y="894648"/>
                  </a:cubicBezTo>
                  <a:cubicBezTo>
                    <a:pt x="1159064" y="894295"/>
                    <a:pt x="1159192" y="893969"/>
                    <a:pt x="1159259" y="893798"/>
                  </a:cubicBezTo>
                  <a:cubicBezTo>
                    <a:pt x="1159237" y="893764"/>
                    <a:pt x="1159209" y="893728"/>
                    <a:pt x="1159172" y="893690"/>
                  </a:cubicBezTo>
                  <a:cubicBezTo>
                    <a:pt x="1158961" y="893470"/>
                    <a:pt x="1158596" y="893154"/>
                    <a:pt x="1158119" y="892786"/>
                  </a:cubicBezTo>
                  <a:cubicBezTo>
                    <a:pt x="1157166" y="892049"/>
                    <a:pt x="1155758" y="891094"/>
                    <a:pt x="1154055" y="890017"/>
                  </a:cubicBezTo>
                  <a:cubicBezTo>
                    <a:pt x="1150647" y="887863"/>
                    <a:pt x="1146050" y="885210"/>
                    <a:pt x="1141374" y="882667"/>
                  </a:cubicBezTo>
                  <a:cubicBezTo>
                    <a:pt x="1136697" y="880125"/>
                    <a:pt x="1131938" y="877690"/>
                    <a:pt x="1128203" y="875960"/>
                  </a:cubicBezTo>
                  <a:cubicBezTo>
                    <a:pt x="1126336" y="875096"/>
                    <a:pt x="1124721" y="874406"/>
                    <a:pt x="1123525" y="873975"/>
                  </a:cubicBezTo>
                  <a:cubicBezTo>
                    <a:pt x="1122927" y="873760"/>
                    <a:pt x="1122432" y="873608"/>
                    <a:pt x="1122088" y="873532"/>
                  </a:cubicBezTo>
                  <a:cubicBezTo>
                    <a:pt x="1121943" y="873500"/>
                    <a:pt x="1121815" y="873496"/>
                    <a:pt x="1121736" y="873496"/>
                  </a:cubicBezTo>
                  <a:close/>
                  <a:moveTo>
                    <a:pt x="626761" y="947523"/>
                  </a:moveTo>
                  <a:cubicBezTo>
                    <a:pt x="626136" y="947563"/>
                    <a:pt x="624180" y="947754"/>
                    <a:pt x="621571" y="948060"/>
                  </a:cubicBezTo>
                  <a:cubicBezTo>
                    <a:pt x="618625" y="948405"/>
                    <a:pt x="614707" y="948893"/>
                    <a:pt x="610302" y="949461"/>
                  </a:cubicBezTo>
                  <a:cubicBezTo>
                    <a:pt x="601492" y="950597"/>
                    <a:pt x="590728" y="952052"/>
                    <a:pt x="581845" y="953337"/>
                  </a:cubicBezTo>
                  <a:cubicBezTo>
                    <a:pt x="574558" y="954391"/>
                    <a:pt x="570878" y="955032"/>
                    <a:pt x="569585" y="955834"/>
                  </a:cubicBezTo>
                  <a:cubicBezTo>
                    <a:pt x="568939" y="956235"/>
                    <a:pt x="568811" y="956496"/>
                    <a:pt x="568754" y="957206"/>
                  </a:cubicBezTo>
                  <a:cubicBezTo>
                    <a:pt x="568698" y="957916"/>
                    <a:pt x="568877" y="959051"/>
                    <a:pt x="569153" y="960614"/>
                  </a:cubicBezTo>
                  <a:cubicBezTo>
                    <a:pt x="569760" y="964052"/>
                    <a:pt x="570763" y="969760"/>
                    <a:pt x="571382" y="973302"/>
                  </a:cubicBezTo>
                  <a:cubicBezTo>
                    <a:pt x="571997" y="976826"/>
                    <a:pt x="571085" y="981843"/>
                    <a:pt x="566308" y="995956"/>
                  </a:cubicBezTo>
                  <a:cubicBezTo>
                    <a:pt x="561531" y="1010069"/>
                    <a:pt x="552832" y="1033334"/>
                    <a:pt x="537665" y="1073275"/>
                  </a:cubicBezTo>
                  <a:cubicBezTo>
                    <a:pt x="533205" y="1085022"/>
                    <a:pt x="523728" y="1110320"/>
                    <a:pt x="516608" y="1129485"/>
                  </a:cubicBezTo>
                  <a:cubicBezTo>
                    <a:pt x="508371" y="1151660"/>
                    <a:pt x="503316" y="1164396"/>
                    <a:pt x="498767" y="1172318"/>
                  </a:cubicBezTo>
                  <a:cubicBezTo>
                    <a:pt x="494217" y="1180241"/>
                    <a:pt x="490035" y="1183367"/>
                    <a:pt x="483999" y="1185917"/>
                  </a:cubicBezTo>
                  <a:cubicBezTo>
                    <a:pt x="479771" y="1187703"/>
                    <a:pt x="477614" y="1188784"/>
                    <a:pt x="476632" y="1189931"/>
                  </a:cubicBezTo>
                  <a:cubicBezTo>
                    <a:pt x="476140" y="1190505"/>
                    <a:pt x="475876" y="1191099"/>
                    <a:pt x="475710" y="1191996"/>
                  </a:cubicBezTo>
                  <a:cubicBezTo>
                    <a:pt x="475542" y="1192893"/>
                    <a:pt x="475503" y="1194078"/>
                    <a:pt x="475503" y="1195644"/>
                  </a:cubicBezTo>
                  <a:cubicBezTo>
                    <a:pt x="475503" y="1197453"/>
                    <a:pt x="475648" y="1199250"/>
                    <a:pt x="475873" y="1200648"/>
                  </a:cubicBezTo>
                  <a:cubicBezTo>
                    <a:pt x="475986" y="1201347"/>
                    <a:pt x="476119" y="1201948"/>
                    <a:pt x="476254" y="1202383"/>
                  </a:cubicBezTo>
                  <a:cubicBezTo>
                    <a:pt x="476367" y="1202748"/>
                    <a:pt x="476468" y="1202892"/>
                    <a:pt x="476483" y="1202931"/>
                  </a:cubicBezTo>
                  <a:cubicBezTo>
                    <a:pt x="476620" y="1202961"/>
                    <a:pt x="476817" y="1202994"/>
                    <a:pt x="477093" y="1203029"/>
                  </a:cubicBezTo>
                  <a:cubicBezTo>
                    <a:pt x="477696" y="1203106"/>
                    <a:pt x="478583" y="1203182"/>
                    <a:pt x="479702" y="1203254"/>
                  </a:cubicBezTo>
                  <a:cubicBezTo>
                    <a:pt x="481940" y="1203398"/>
                    <a:pt x="485116" y="1203524"/>
                    <a:pt x="488982" y="1203624"/>
                  </a:cubicBezTo>
                  <a:cubicBezTo>
                    <a:pt x="496715" y="1203825"/>
                    <a:pt x="507216" y="1203926"/>
                    <a:pt x="518604" y="1203875"/>
                  </a:cubicBezTo>
                  <a:cubicBezTo>
                    <a:pt x="539326" y="1203782"/>
                    <a:pt x="549737" y="1203707"/>
                    <a:pt x="554690" y="1202724"/>
                  </a:cubicBezTo>
                  <a:cubicBezTo>
                    <a:pt x="557167" y="1202233"/>
                    <a:pt x="558124" y="1201596"/>
                    <a:pt x="558596" y="1200772"/>
                  </a:cubicBezTo>
                  <a:cubicBezTo>
                    <a:pt x="559410" y="1199348"/>
                    <a:pt x="559089" y="1194440"/>
                    <a:pt x="558737" y="1191949"/>
                  </a:cubicBezTo>
                  <a:cubicBezTo>
                    <a:pt x="558244" y="1190272"/>
                    <a:pt x="556751" y="1189104"/>
                    <a:pt x="556244" y="1188737"/>
                  </a:cubicBezTo>
                  <a:cubicBezTo>
                    <a:pt x="556244" y="1188737"/>
                    <a:pt x="554107" y="1187490"/>
                    <a:pt x="550881" y="1187224"/>
                  </a:cubicBezTo>
                  <a:cubicBezTo>
                    <a:pt x="547670" y="1186958"/>
                    <a:pt x="544273" y="1184913"/>
                    <a:pt x="541568" y="1181907"/>
                  </a:cubicBezTo>
                  <a:cubicBezTo>
                    <a:pt x="538863" y="1178901"/>
                    <a:pt x="536825" y="1175140"/>
                    <a:pt x="536825" y="1171705"/>
                  </a:cubicBezTo>
                  <a:cubicBezTo>
                    <a:pt x="536825" y="1170033"/>
                    <a:pt x="537491" y="1167136"/>
                    <a:pt x="538512" y="1163372"/>
                  </a:cubicBezTo>
                  <a:cubicBezTo>
                    <a:pt x="539533" y="1159608"/>
                    <a:pt x="540927" y="1155083"/>
                    <a:pt x="542421" y="1150597"/>
                  </a:cubicBezTo>
                  <a:cubicBezTo>
                    <a:pt x="543915" y="1146110"/>
                    <a:pt x="545510" y="1141664"/>
                    <a:pt x="546943" y="1138057"/>
                  </a:cubicBezTo>
                  <a:cubicBezTo>
                    <a:pt x="548376" y="1134451"/>
                    <a:pt x="549560" y="1131763"/>
                    <a:pt x="550561" y="1130450"/>
                  </a:cubicBezTo>
                  <a:cubicBezTo>
                    <a:pt x="551225" y="1129581"/>
                    <a:pt x="552267" y="1129322"/>
                    <a:pt x="553915" y="1129010"/>
                  </a:cubicBezTo>
                  <a:cubicBezTo>
                    <a:pt x="555563" y="1128697"/>
                    <a:pt x="557860" y="1128460"/>
                    <a:pt x="560981" y="1128277"/>
                  </a:cubicBezTo>
                  <a:cubicBezTo>
                    <a:pt x="567225" y="1127909"/>
                    <a:pt x="576762" y="1127761"/>
                    <a:pt x="590745" y="1127761"/>
                  </a:cubicBezTo>
                  <a:cubicBezTo>
                    <a:pt x="609581" y="1127761"/>
                    <a:pt x="619040" y="1127680"/>
                    <a:pt x="625071" y="1130559"/>
                  </a:cubicBezTo>
                  <a:cubicBezTo>
                    <a:pt x="628086" y="1131999"/>
                    <a:pt x="630158" y="1134226"/>
                    <a:pt x="631887" y="1137379"/>
                  </a:cubicBezTo>
                  <a:cubicBezTo>
                    <a:pt x="633615" y="1140532"/>
                    <a:pt x="635057" y="1144620"/>
                    <a:pt x="636979" y="1150034"/>
                  </a:cubicBezTo>
                  <a:cubicBezTo>
                    <a:pt x="641955" y="1164057"/>
                    <a:pt x="644444" y="1171662"/>
                    <a:pt x="643047" y="1177123"/>
                  </a:cubicBezTo>
                  <a:cubicBezTo>
                    <a:pt x="642348" y="1179854"/>
                    <a:pt x="640595" y="1181923"/>
                    <a:pt x="637908" y="1183681"/>
                  </a:cubicBezTo>
                  <a:cubicBezTo>
                    <a:pt x="635221" y="1185440"/>
                    <a:pt x="631580" y="1186966"/>
                    <a:pt x="626817" y="1188813"/>
                  </a:cubicBezTo>
                  <a:cubicBezTo>
                    <a:pt x="624674" y="1189644"/>
                    <a:pt x="623673" y="1190270"/>
                    <a:pt x="623093" y="1191346"/>
                  </a:cubicBezTo>
                  <a:cubicBezTo>
                    <a:pt x="622513" y="1192423"/>
                    <a:pt x="622302" y="1194233"/>
                    <a:pt x="622302" y="1197429"/>
                  </a:cubicBezTo>
                  <a:cubicBezTo>
                    <a:pt x="622302" y="1198410"/>
                    <a:pt x="622829" y="1201260"/>
                    <a:pt x="624436" y="1201973"/>
                  </a:cubicBezTo>
                  <a:cubicBezTo>
                    <a:pt x="625385" y="1202377"/>
                    <a:pt x="626677" y="1202749"/>
                    <a:pt x="628856" y="1203007"/>
                  </a:cubicBezTo>
                  <a:cubicBezTo>
                    <a:pt x="636077" y="1203865"/>
                    <a:pt x="650865" y="1203754"/>
                    <a:pt x="680363" y="1203508"/>
                  </a:cubicBezTo>
                  <a:cubicBezTo>
                    <a:pt x="709862" y="1203263"/>
                    <a:pt x="724647" y="1203127"/>
                    <a:pt x="731936" y="1202107"/>
                  </a:cubicBezTo>
                  <a:cubicBezTo>
                    <a:pt x="733644" y="1201929"/>
                    <a:pt x="735193" y="1201268"/>
                    <a:pt x="736803" y="1200736"/>
                  </a:cubicBezTo>
                  <a:cubicBezTo>
                    <a:pt x="737233" y="1200502"/>
                    <a:pt x="737760" y="1200278"/>
                    <a:pt x="737989" y="1200024"/>
                  </a:cubicBezTo>
                  <a:cubicBezTo>
                    <a:pt x="738740" y="1199192"/>
                    <a:pt x="738860" y="1197997"/>
                    <a:pt x="739002" y="1196036"/>
                  </a:cubicBezTo>
                  <a:cubicBezTo>
                    <a:pt x="739143" y="1194075"/>
                    <a:pt x="739247" y="1192618"/>
                    <a:pt x="739202" y="1191575"/>
                  </a:cubicBezTo>
                  <a:cubicBezTo>
                    <a:pt x="739155" y="1190533"/>
                    <a:pt x="738982" y="1189963"/>
                    <a:pt x="738657" y="1189547"/>
                  </a:cubicBezTo>
                  <a:cubicBezTo>
                    <a:pt x="738332" y="1189130"/>
                    <a:pt x="737754" y="1188761"/>
                    <a:pt x="736668" y="1188371"/>
                  </a:cubicBezTo>
                  <a:cubicBezTo>
                    <a:pt x="735583" y="1187981"/>
                    <a:pt x="734036" y="1187587"/>
                    <a:pt x="731957" y="1187064"/>
                  </a:cubicBezTo>
                  <a:cubicBezTo>
                    <a:pt x="728277" y="1186137"/>
                    <a:pt x="725425" y="1185547"/>
                    <a:pt x="722721" y="1183649"/>
                  </a:cubicBezTo>
                  <a:cubicBezTo>
                    <a:pt x="720016" y="1181751"/>
                    <a:pt x="717589" y="1178633"/>
                    <a:pt x="714588" y="1172841"/>
                  </a:cubicBezTo>
                  <a:cubicBezTo>
                    <a:pt x="708585" y="1161257"/>
                    <a:pt x="700160" y="1138780"/>
                    <a:pt x="682751" y="1092782"/>
                  </a:cubicBezTo>
                  <a:cubicBezTo>
                    <a:pt x="671149" y="1062124"/>
                    <a:pt x="655027" y="1019897"/>
                    <a:pt x="646927" y="998950"/>
                  </a:cubicBezTo>
                  <a:cubicBezTo>
                    <a:pt x="638823" y="977994"/>
                    <a:pt x="631200" y="957817"/>
                    <a:pt x="629902" y="953842"/>
                  </a:cubicBezTo>
                  <a:cubicBezTo>
                    <a:pt x="629292" y="951975"/>
                    <a:pt x="628561" y="950275"/>
                    <a:pt x="627902" y="949084"/>
                  </a:cubicBezTo>
                  <a:cubicBezTo>
                    <a:pt x="627572" y="948488"/>
                    <a:pt x="627257" y="948016"/>
                    <a:pt x="627020" y="947741"/>
                  </a:cubicBezTo>
                  <a:cubicBezTo>
                    <a:pt x="626899" y="947600"/>
                    <a:pt x="626788" y="947544"/>
                    <a:pt x="626755" y="947523"/>
                  </a:cubicBezTo>
                  <a:close/>
                  <a:moveTo>
                    <a:pt x="362889" y="948049"/>
                  </a:moveTo>
                  <a:cubicBezTo>
                    <a:pt x="357853" y="947875"/>
                    <a:pt x="352938" y="947890"/>
                    <a:pt x="348263" y="948122"/>
                  </a:cubicBezTo>
                  <a:cubicBezTo>
                    <a:pt x="307796" y="950127"/>
                    <a:pt x="280543" y="961698"/>
                    <a:pt x="254021" y="988109"/>
                  </a:cubicBezTo>
                  <a:cubicBezTo>
                    <a:pt x="236006" y="1006049"/>
                    <a:pt x="227114" y="1021586"/>
                    <a:pt x="220751" y="1046233"/>
                  </a:cubicBezTo>
                  <a:cubicBezTo>
                    <a:pt x="215964" y="1064776"/>
                    <a:pt x="215511" y="1095882"/>
                    <a:pt x="219757" y="1115110"/>
                  </a:cubicBezTo>
                  <a:cubicBezTo>
                    <a:pt x="230316" y="1162928"/>
                    <a:pt x="267835" y="1197150"/>
                    <a:pt x="320201" y="1206626"/>
                  </a:cubicBezTo>
                  <a:cubicBezTo>
                    <a:pt x="350543" y="1212116"/>
                    <a:pt x="392160" y="1208856"/>
                    <a:pt x="424772" y="1198409"/>
                  </a:cubicBezTo>
                  <a:cubicBezTo>
                    <a:pt x="430957" y="1196428"/>
                    <a:pt x="435617" y="1194682"/>
                    <a:pt x="438912" y="1193103"/>
                  </a:cubicBezTo>
                  <a:cubicBezTo>
                    <a:pt x="442207" y="1191525"/>
                    <a:pt x="444108" y="1190077"/>
                    <a:pt x="444814" y="1188958"/>
                  </a:cubicBezTo>
                  <a:cubicBezTo>
                    <a:pt x="445374" y="1188070"/>
                    <a:pt x="446355" y="1185505"/>
                    <a:pt x="447387" y="1182106"/>
                  </a:cubicBezTo>
                  <a:cubicBezTo>
                    <a:pt x="448418" y="1178708"/>
                    <a:pt x="449560" y="1174412"/>
                    <a:pt x="450675" y="1169767"/>
                  </a:cubicBezTo>
                  <a:cubicBezTo>
                    <a:pt x="452905" y="1160476"/>
                    <a:pt x="455033" y="1149778"/>
                    <a:pt x="456024" y="1142050"/>
                  </a:cubicBezTo>
                  <a:cubicBezTo>
                    <a:pt x="456374" y="1139324"/>
                    <a:pt x="456646" y="1137310"/>
                    <a:pt x="456645" y="1135887"/>
                  </a:cubicBezTo>
                  <a:cubicBezTo>
                    <a:pt x="456644" y="1134464"/>
                    <a:pt x="456416" y="1133745"/>
                    <a:pt x="455868" y="1133198"/>
                  </a:cubicBezTo>
                  <a:cubicBezTo>
                    <a:pt x="455321" y="1132651"/>
                    <a:pt x="454244" y="1132181"/>
                    <a:pt x="452359" y="1131783"/>
                  </a:cubicBezTo>
                  <a:cubicBezTo>
                    <a:pt x="450474" y="1131384"/>
                    <a:pt x="447836" y="1131046"/>
                    <a:pt x="444284" y="1130570"/>
                  </a:cubicBezTo>
                  <a:cubicBezTo>
                    <a:pt x="442084" y="1130276"/>
                    <a:pt x="440451" y="1130062"/>
                    <a:pt x="439239" y="1130059"/>
                  </a:cubicBezTo>
                  <a:cubicBezTo>
                    <a:pt x="438027" y="1130055"/>
                    <a:pt x="437282" y="1130232"/>
                    <a:pt x="436611" y="1130679"/>
                  </a:cubicBezTo>
                  <a:cubicBezTo>
                    <a:pt x="435269" y="1131574"/>
                    <a:pt x="434008" y="1134019"/>
                    <a:pt x="431570" y="1139168"/>
                  </a:cubicBezTo>
                  <a:cubicBezTo>
                    <a:pt x="424662" y="1153758"/>
                    <a:pt x="414234" y="1164855"/>
                    <a:pt x="400355" y="1172380"/>
                  </a:cubicBezTo>
                  <a:cubicBezTo>
                    <a:pt x="394672" y="1175461"/>
                    <a:pt x="391447" y="1177119"/>
                    <a:pt x="387151" y="1177969"/>
                  </a:cubicBezTo>
                  <a:cubicBezTo>
                    <a:pt x="382856" y="1178819"/>
                    <a:pt x="377607" y="1178862"/>
                    <a:pt x="367727" y="1178862"/>
                  </a:cubicBezTo>
                  <a:cubicBezTo>
                    <a:pt x="349346" y="1178862"/>
                    <a:pt x="345842" y="1178281"/>
                    <a:pt x="336098" y="1173716"/>
                  </a:cubicBezTo>
                  <a:cubicBezTo>
                    <a:pt x="315717" y="1164166"/>
                    <a:pt x="299537" y="1142925"/>
                    <a:pt x="292379" y="1116536"/>
                  </a:cubicBezTo>
                  <a:cubicBezTo>
                    <a:pt x="288345" y="1101660"/>
                    <a:pt x="286870" y="1069562"/>
                    <a:pt x="289440" y="1053107"/>
                  </a:cubicBezTo>
                  <a:cubicBezTo>
                    <a:pt x="295988" y="1011171"/>
                    <a:pt x="314255" y="983313"/>
                    <a:pt x="341212" y="974815"/>
                  </a:cubicBezTo>
                  <a:cubicBezTo>
                    <a:pt x="360765" y="968652"/>
                    <a:pt x="378979" y="972300"/>
                    <a:pt x="399110" y="986317"/>
                  </a:cubicBezTo>
                  <a:cubicBezTo>
                    <a:pt x="411313" y="994814"/>
                    <a:pt x="420249" y="1007510"/>
                    <a:pt x="425092" y="1023165"/>
                  </a:cubicBezTo>
                  <a:cubicBezTo>
                    <a:pt x="426064" y="1026307"/>
                    <a:pt x="426778" y="1028635"/>
                    <a:pt x="427538" y="1030235"/>
                  </a:cubicBezTo>
                  <a:cubicBezTo>
                    <a:pt x="428298" y="1031834"/>
                    <a:pt x="429021" y="1032656"/>
                    <a:pt x="430151" y="1033135"/>
                  </a:cubicBezTo>
                  <a:cubicBezTo>
                    <a:pt x="432411" y="1034091"/>
                    <a:pt x="436962" y="1033445"/>
                    <a:pt x="446269" y="1031926"/>
                  </a:cubicBezTo>
                  <a:cubicBezTo>
                    <a:pt x="447824" y="1031672"/>
                    <a:pt x="448944" y="1031468"/>
                    <a:pt x="449619" y="1031168"/>
                  </a:cubicBezTo>
                  <a:cubicBezTo>
                    <a:pt x="450294" y="1030868"/>
                    <a:pt x="450571" y="1030595"/>
                    <a:pt x="450824" y="1029778"/>
                  </a:cubicBezTo>
                  <a:cubicBezTo>
                    <a:pt x="451328" y="1028143"/>
                    <a:pt x="451107" y="1024296"/>
                    <a:pt x="450501" y="1016690"/>
                  </a:cubicBezTo>
                  <a:cubicBezTo>
                    <a:pt x="449520" y="1004391"/>
                    <a:pt x="448373" y="993829"/>
                    <a:pt x="447165" y="985718"/>
                  </a:cubicBezTo>
                  <a:cubicBezTo>
                    <a:pt x="445957" y="977607"/>
                    <a:pt x="444634" y="971875"/>
                    <a:pt x="443522" y="969553"/>
                  </a:cubicBezTo>
                  <a:cubicBezTo>
                    <a:pt x="442332" y="967071"/>
                    <a:pt x="438143" y="964074"/>
                    <a:pt x="431886" y="961354"/>
                  </a:cubicBezTo>
                  <a:cubicBezTo>
                    <a:pt x="425629" y="958634"/>
                    <a:pt x="417358" y="956094"/>
                    <a:pt x="408085" y="953976"/>
                  </a:cubicBezTo>
                  <a:cubicBezTo>
                    <a:pt x="394175" y="950799"/>
                    <a:pt x="377997" y="948572"/>
                    <a:pt x="362889" y="948049"/>
                  </a:cubicBezTo>
                  <a:close/>
                  <a:moveTo>
                    <a:pt x="862096" y="953090"/>
                  </a:moveTo>
                  <a:cubicBezTo>
                    <a:pt x="835833" y="953090"/>
                    <a:pt x="823334" y="953267"/>
                    <a:pt x="808720" y="953421"/>
                  </a:cubicBezTo>
                  <a:cubicBezTo>
                    <a:pt x="797740" y="953746"/>
                    <a:pt x="769305" y="953676"/>
                    <a:pt x="768249" y="954379"/>
                  </a:cubicBezTo>
                  <a:cubicBezTo>
                    <a:pt x="767115" y="954503"/>
                    <a:pt x="766043" y="954633"/>
                    <a:pt x="765473" y="954767"/>
                  </a:cubicBezTo>
                  <a:cubicBezTo>
                    <a:pt x="765146" y="954844"/>
                    <a:pt x="764943" y="954916"/>
                    <a:pt x="764820" y="954970"/>
                  </a:cubicBezTo>
                  <a:cubicBezTo>
                    <a:pt x="764684" y="955404"/>
                    <a:pt x="764528" y="956472"/>
                    <a:pt x="764522" y="957801"/>
                  </a:cubicBezTo>
                  <a:cubicBezTo>
                    <a:pt x="764522" y="959204"/>
                    <a:pt x="764624" y="960853"/>
                    <a:pt x="764849" y="962367"/>
                  </a:cubicBezTo>
                  <a:cubicBezTo>
                    <a:pt x="765201" y="964743"/>
                    <a:pt x="765620" y="965946"/>
                    <a:pt x="766642" y="966864"/>
                  </a:cubicBezTo>
                  <a:cubicBezTo>
                    <a:pt x="767663" y="967781"/>
                    <a:pt x="769520" y="968508"/>
                    <a:pt x="772844" y="969397"/>
                  </a:cubicBezTo>
                  <a:cubicBezTo>
                    <a:pt x="776222" y="970300"/>
                    <a:pt x="778958" y="970773"/>
                    <a:pt x="781079" y="972855"/>
                  </a:cubicBezTo>
                  <a:cubicBezTo>
                    <a:pt x="783200" y="974938"/>
                    <a:pt x="784444" y="978392"/>
                    <a:pt x="785253" y="984890"/>
                  </a:cubicBezTo>
                  <a:cubicBezTo>
                    <a:pt x="786870" y="997886"/>
                    <a:pt x="786752" y="1023479"/>
                    <a:pt x="786752" y="1076476"/>
                  </a:cubicBezTo>
                  <a:cubicBezTo>
                    <a:pt x="786752" y="1113610"/>
                    <a:pt x="786620" y="1137429"/>
                    <a:pt x="786243" y="1152560"/>
                  </a:cubicBezTo>
                  <a:cubicBezTo>
                    <a:pt x="786055" y="1160126"/>
                    <a:pt x="785809" y="1165515"/>
                    <a:pt x="785481" y="1169331"/>
                  </a:cubicBezTo>
                  <a:cubicBezTo>
                    <a:pt x="785154" y="1173147"/>
                    <a:pt x="784778" y="1175360"/>
                    <a:pt x="784197" y="1176739"/>
                  </a:cubicBezTo>
                  <a:cubicBezTo>
                    <a:pt x="783033" y="1179495"/>
                    <a:pt x="781636" y="1181513"/>
                    <a:pt x="779195" y="1183170"/>
                  </a:cubicBezTo>
                  <a:cubicBezTo>
                    <a:pt x="776755" y="1184826"/>
                    <a:pt x="773340" y="1186154"/>
                    <a:pt x="767988" y="1187873"/>
                  </a:cubicBezTo>
                  <a:cubicBezTo>
                    <a:pt x="766977" y="1188198"/>
                    <a:pt x="766470" y="1188654"/>
                    <a:pt x="766032" y="1189928"/>
                  </a:cubicBezTo>
                  <a:cubicBezTo>
                    <a:pt x="765594" y="1191202"/>
                    <a:pt x="765382" y="1193304"/>
                    <a:pt x="765382" y="1196457"/>
                  </a:cubicBezTo>
                  <a:cubicBezTo>
                    <a:pt x="765382" y="1198108"/>
                    <a:pt x="765617" y="1198973"/>
                    <a:pt x="765970" y="1199817"/>
                  </a:cubicBezTo>
                  <a:cubicBezTo>
                    <a:pt x="766953" y="1201731"/>
                    <a:pt x="770515" y="1202665"/>
                    <a:pt x="772245" y="1202902"/>
                  </a:cubicBezTo>
                  <a:cubicBezTo>
                    <a:pt x="779745" y="1203933"/>
                    <a:pt x="795113" y="1203948"/>
                    <a:pt x="825774" y="1203948"/>
                  </a:cubicBezTo>
                  <a:cubicBezTo>
                    <a:pt x="856434" y="1203948"/>
                    <a:pt x="871803" y="1203933"/>
                    <a:pt x="879306" y="1202920"/>
                  </a:cubicBezTo>
                  <a:cubicBezTo>
                    <a:pt x="883057" y="1202414"/>
                    <a:pt x="884717" y="1201647"/>
                    <a:pt x="885418" y="1200797"/>
                  </a:cubicBezTo>
                  <a:cubicBezTo>
                    <a:pt x="886118" y="1199947"/>
                    <a:pt x="886165" y="1198673"/>
                    <a:pt x="886165" y="1196605"/>
                  </a:cubicBezTo>
                  <a:cubicBezTo>
                    <a:pt x="886165" y="1194538"/>
                    <a:pt x="886165" y="1193009"/>
                    <a:pt x="885994" y="1191945"/>
                  </a:cubicBezTo>
                  <a:cubicBezTo>
                    <a:pt x="885831" y="1190882"/>
                    <a:pt x="885576" y="1190355"/>
                    <a:pt x="885054" y="1189924"/>
                  </a:cubicBezTo>
                  <a:cubicBezTo>
                    <a:pt x="884011" y="1189061"/>
                    <a:pt x="881198" y="1188605"/>
                    <a:pt x="875408" y="1187950"/>
                  </a:cubicBezTo>
                  <a:cubicBezTo>
                    <a:pt x="866198" y="1186907"/>
                    <a:pt x="862310" y="1185410"/>
                    <a:pt x="858132" y="1181232"/>
                  </a:cubicBezTo>
                  <a:cubicBezTo>
                    <a:pt x="855561" y="1178660"/>
                    <a:pt x="854023" y="1176934"/>
                    <a:pt x="853367" y="1170910"/>
                  </a:cubicBezTo>
                  <a:cubicBezTo>
                    <a:pt x="852712" y="1164886"/>
                    <a:pt x="852717" y="1154375"/>
                    <a:pt x="852717" y="1133321"/>
                  </a:cubicBezTo>
                  <a:cubicBezTo>
                    <a:pt x="852717" y="1112267"/>
                    <a:pt x="852580" y="1101764"/>
                    <a:pt x="855599" y="1096117"/>
                  </a:cubicBezTo>
                  <a:cubicBezTo>
                    <a:pt x="857109" y="1093294"/>
                    <a:pt x="859551" y="1091823"/>
                    <a:pt x="862836" y="1091221"/>
                  </a:cubicBezTo>
                  <a:cubicBezTo>
                    <a:pt x="866121" y="1090620"/>
                    <a:pt x="870309" y="1090751"/>
                    <a:pt x="875854" y="1090906"/>
                  </a:cubicBezTo>
                  <a:cubicBezTo>
                    <a:pt x="886685" y="1091209"/>
                    <a:pt x="892268" y="1091381"/>
                    <a:pt x="896004" y="1092198"/>
                  </a:cubicBezTo>
                  <a:cubicBezTo>
                    <a:pt x="899740" y="1093015"/>
                    <a:pt x="901567" y="1094577"/>
                    <a:pt x="904366" y="1097261"/>
                  </a:cubicBezTo>
                  <a:cubicBezTo>
                    <a:pt x="909456" y="1102141"/>
                    <a:pt x="913115" y="1110667"/>
                    <a:pt x="916756" y="1125511"/>
                  </a:cubicBezTo>
                  <a:lnTo>
                    <a:pt x="916756" y="1125511"/>
                  </a:lnTo>
                  <a:lnTo>
                    <a:pt x="916756" y="1125511"/>
                  </a:lnTo>
                  <a:cubicBezTo>
                    <a:pt x="916786" y="1125528"/>
                    <a:pt x="916888" y="1125628"/>
                    <a:pt x="917119" y="1125711"/>
                  </a:cubicBezTo>
                  <a:cubicBezTo>
                    <a:pt x="917539" y="1125862"/>
                    <a:pt x="918230" y="1126010"/>
                    <a:pt x="919086" y="1126114"/>
                  </a:cubicBezTo>
                  <a:cubicBezTo>
                    <a:pt x="920799" y="1126321"/>
                    <a:pt x="923196" y="1126371"/>
                    <a:pt x="925841" y="1126186"/>
                  </a:cubicBezTo>
                  <a:cubicBezTo>
                    <a:pt x="929236" y="1125948"/>
                    <a:pt x="932540" y="1123756"/>
                    <a:pt x="933295" y="1120782"/>
                  </a:cubicBezTo>
                  <a:cubicBezTo>
                    <a:pt x="934379" y="1115359"/>
                    <a:pt x="934288" y="1104137"/>
                    <a:pt x="934039" y="1081796"/>
                  </a:cubicBezTo>
                  <a:cubicBezTo>
                    <a:pt x="933790" y="1059455"/>
                    <a:pt x="933635" y="1048235"/>
                    <a:pt x="932464" y="1042890"/>
                  </a:cubicBezTo>
                  <a:cubicBezTo>
                    <a:pt x="931879" y="1040218"/>
                    <a:pt x="931137" y="1039164"/>
                    <a:pt x="930123" y="1038626"/>
                  </a:cubicBezTo>
                  <a:cubicBezTo>
                    <a:pt x="929109" y="1038087"/>
                    <a:pt x="927503" y="1038034"/>
                    <a:pt x="925180" y="1038034"/>
                  </a:cubicBezTo>
                  <a:cubicBezTo>
                    <a:pt x="920625" y="1038035"/>
                    <a:pt x="918370" y="1038176"/>
                    <a:pt x="917460" y="1038731"/>
                  </a:cubicBezTo>
                  <a:cubicBezTo>
                    <a:pt x="917006" y="1039008"/>
                    <a:pt x="916749" y="1039358"/>
                    <a:pt x="916484" y="1040121"/>
                  </a:cubicBezTo>
                  <a:cubicBezTo>
                    <a:pt x="916220" y="1040884"/>
                    <a:pt x="916011" y="1042023"/>
                    <a:pt x="915755" y="1043565"/>
                  </a:cubicBezTo>
                  <a:cubicBezTo>
                    <a:pt x="914441" y="1051456"/>
                    <a:pt x="911716" y="1056644"/>
                    <a:pt x="906271" y="1061574"/>
                  </a:cubicBezTo>
                  <a:cubicBezTo>
                    <a:pt x="904403" y="1063265"/>
                    <a:pt x="902300" y="1064336"/>
                    <a:pt x="898225" y="1064967"/>
                  </a:cubicBezTo>
                  <a:cubicBezTo>
                    <a:pt x="894151" y="1065599"/>
                    <a:pt x="888015" y="1065879"/>
                    <a:pt x="877629" y="1066161"/>
                  </a:cubicBezTo>
                  <a:cubicBezTo>
                    <a:pt x="871638" y="1066324"/>
                    <a:pt x="867115" y="1066461"/>
                    <a:pt x="863584" y="1065831"/>
                  </a:cubicBezTo>
                  <a:cubicBezTo>
                    <a:pt x="860052" y="1065201"/>
                    <a:pt x="857446" y="1063672"/>
                    <a:pt x="855820" y="1060710"/>
                  </a:cubicBezTo>
                  <a:cubicBezTo>
                    <a:pt x="852570" y="1054787"/>
                    <a:pt x="852708" y="1043724"/>
                    <a:pt x="852707" y="1021564"/>
                  </a:cubicBezTo>
                  <a:cubicBezTo>
                    <a:pt x="852705" y="999405"/>
                    <a:pt x="852552" y="988320"/>
                    <a:pt x="856151" y="982375"/>
                  </a:cubicBezTo>
                  <a:cubicBezTo>
                    <a:pt x="857950" y="979403"/>
                    <a:pt x="860783" y="977899"/>
                    <a:pt x="864654" y="977261"/>
                  </a:cubicBezTo>
                  <a:cubicBezTo>
                    <a:pt x="868526" y="976625"/>
                    <a:pt x="873516" y="976742"/>
                    <a:pt x="880137" y="976884"/>
                  </a:cubicBezTo>
                  <a:cubicBezTo>
                    <a:pt x="887435" y="977040"/>
                    <a:pt x="894841" y="977386"/>
                    <a:pt x="900907" y="977817"/>
                  </a:cubicBezTo>
                  <a:cubicBezTo>
                    <a:pt x="906973" y="978248"/>
                    <a:pt x="911613" y="978735"/>
                    <a:pt x="913719" y="979287"/>
                  </a:cubicBezTo>
                  <a:cubicBezTo>
                    <a:pt x="927135" y="982804"/>
                    <a:pt x="936832" y="994529"/>
                    <a:pt x="941748" y="1012785"/>
                  </a:cubicBezTo>
                  <a:cubicBezTo>
                    <a:pt x="942279" y="1014757"/>
                    <a:pt x="942680" y="1016217"/>
                    <a:pt x="943101" y="1017231"/>
                  </a:cubicBezTo>
                  <a:cubicBezTo>
                    <a:pt x="943523" y="1018245"/>
                    <a:pt x="943919" y="1018771"/>
                    <a:pt x="944506" y="1019140"/>
                  </a:cubicBezTo>
                  <a:cubicBezTo>
                    <a:pt x="945681" y="1019879"/>
                    <a:pt x="948183" y="1019986"/>
                    <a:pt x="953391" y="1019986"/>
                  </a:cubicBezTo>
                  <a:cubicBezTo>
                    <a:pt x="955994" y="1019986"/>
                    <a:pt x="957884" y="1019950"/>
                    <a:pt x="959078" y="1019525"/>
                  </a:cubicBezTo>
                  <a:cubicBezTo>
                    <a:pt x="960271" y="1019099"/>
                    <a:pt x="960918" y="1018432"/>
                    <a:pt x="961437" y="1016549"/>
                  </a:cubicBezTo>
                  <a:cubicBezTo>
                    <a:pt x="962473" y="1012782"/>
                    <a:pt x="962201" y="1004482"/>
                    <a:pt x="961528" y="988012"/>
                  </a:cubicBezTo>
                  <a:cubicBezTo>
                    <a:pt x="961158" y="978959"/>
                    <a:pt x="960723" y="970565"/>
                    <a:pt x="960319" y="964345"/>
                  </a:cubicBezTo>
                  <a:cubicBezTo>
                    <a:pt x="960117" y="961235"/>
                    <a:pt x="959922" y="958668"/>
                    <a:pt x="959749" y="956839"/>
                  </a:cubicBezTo>
                  <a:cubicBezTo>
                    <a:pt x="959662" y="955925"/>
                    <a:pt x="959582" y="955196"/>
                    <a:pt x="959510" y="954687"/>
                  </a:cubicBezTo>
                  <a:cubicBezTo>
                    <a:pt x="959489" y="954547"/>
                    <a:pt x="959474" y="954472"/>
                    <a:pt x="959456" y="954368"/>
                  </a:cubicBezTo>
                  <a:cubicBezTo>
                    <a:pt x="959128" y="954326"/>
                    <a:pt x="958643" y="954278"/>
                    <a:pt x="957997" y="954234"/>
                  </a:cubicBezTo>
                  <a:cubicBezTo>
                    <a:pt x="956659" y="954142"/>
                    <a:pt x="954692" y="954054"/>
                    <a:pt x="952175" y="953969"/>
                  </a:cubicBezTo>
                  <a:cubicBezTo>
                    <a:pt x="947142" y="953797"/>
                    <a:pt x="939907" y="953641"/>
                    <a:pt x="931017" y="953511"/>
                  </a:cubicBezTo>
                  <a:cubicBezTo>
                    <a:pt x="913237" y="953251"/>
                    <a:pt x="888828" y="953090"/>
                    <a:pt x="862089" y="953090"/>
                  </a:cubicBezTo>
                  <a:close/>
                  <a:moveTo>
                    <a:pt x="1027614" y="953090"/>
                  </a:moveTo>
                  <a:cubicBezTo>
                    <a:pt x="1014079" y="953168"/>
                    <a:pt x="1005735" y="953403"/>
                    <a:pt x="1000662" y="954027"/>
                  </a:cubicBezTo>
                  <a:cubicBezTo>
                    <a:pt x="998126" y="954339"/>
                    <a:pt x="996419" y="954753"/>
                    <a:pt x="995342" y="955235"/>
                  </a:cubicBezTo>
                  <a:cubicBezTo>
                    <a:pt x="994264" y="955717"/>
                    <a:pt x="993835" y="956192"/>
                    <a:pt x="993574" y="956810"/>
                  </a:cubicBezTo>
                  <a:cubicBezTo>
                    <a:pt x="993053" y="958046"/>
                    <a:pt x="993491" y="960359"/>
                    <a:pt x="993320" y="963684"/>
                  </a:cubicBezTo>
                  <a:cubicBezTo>
                    <a:pt x="993246" y="965159"/>
                    <a:pt x="993454" y="965845"/>
                    <a:pt x="994602" y="966729"/>
                  </a:cubicBezTo>
                  <a:cubicBezTo>
                    <a:pt x="995748" y="967614"/>
                    <a:pt x="997983" y="968543"/>
                    <a:pt x="1001704" y="969720"/>
                  </a:cubicBezTo>
                  <a:cubicBezTo>
                    <a:pt x="1005791" y="971013"/>
                    <a:pt x="1008995" y="971734"/>
                    <a:pt x="1011478" y="973995"/>
                  </a:cubicBezTo>
                  <a:cubicBezTo>
                    <a:pt x="1013961" y="976256"/>
                    <a:pt x="1015469" y="979901"/>
                    <a:pt x="1016403" y="986621"/>
                  </a:cubicBezTo>
                  <a:cubicBezTo>
                    <a:pt x="1018271" y="1000061"/>
                    <a:pt x="1017965" y="1026265"/>
                    <a:pt x="1017673" y="1080805"/>
                  </a:cubicBezTo>
                  <a:cubicBezTo>
                    <a:pt x="1017420" y="1127937"/>
                    <a:pt x="1017296" y="1151489"/>
                    <a:pt x="1016621" y="1163938"/>
                  </a:cubicBezTo>
                  <a:cubicBezTo>
                    <a:pt x="1016283" y="1170163"/>
                    <a:pt x="1015817" y="1173618"/>
                    <a:pt x="1015075" y="1175929"/>
                  </a:cubicBezTo>
                  <a:cubicBezTo>
                    <a:pt x="1014332" y="1178241"/>
                    <a:pt x="1013241" y="1179375"/>
                    <a:pt x="1012022" y="1180593"/>
                  </a:cubicBezTo>
                  <a:cubicBezTo>
                    <a:pt x="1009160" y="1183454"/>
                    <a:pt x="1004180" y="1186228"/>
                    <a:pt x="1000466" y="1186988"/>
                  </a:cubicBezTo>
                  <a:cubicBezTo>
                    <a:pt x="997923" y="1187508"/>
                    <a:pt x="996526" y="1188052"/>
                    <a:pt x="995625" y="1188966"/>
                  </a:cubicBezTo>
                  <a:cubicBezTo>
                    <a:pt x="994724" y="1189880"/>
                    <a:pt x="994154" y="1191341"/>
                    <a:pt x="993582" y="1193985"/>
                  </a:cubicBezTo>
                  <a:cubicBezTo>
                    <a:pt x="993209" y="1195708"/>
                    <a:pt x="992957" y="1197548"/>
                    <a:pt x="992856" y="1199088"/>
                  </a:cubicBezTo>
                  <a:cubicBezTo>
                    <a:pt x="992759" y="1200547"/>
                    <a:pt x="992856" y="1201702"/>
                    <a:pt x="992965" y="1202097"/>
                  </a:cubicBezTo>
                  <a:cubicBezTo>
                    <a:pt x="993084" y="1202149"/>
                    <a:pt x="993265" y="1202220"/>
                    <a:pt x="993572" y="1202293"/>
                  </a:cubicBezTo>
                  <a:cubicBezTo>
                    <a:pt x="994090" y="1202416"/>
                    <a:pt x="995116" y="1202531"/>
                    <a:pt x="996127" y="1202645"/>
                  </a:cubicBezTo>
                  <a:cubicBezTo>
                    <a:pt x="997126" y="1203383"/>
                    <a:pt x="1026842" y="1203164"/>
                    <a:pt x="1038626" y="1203436"/>
                  </a:cubicBezTo>
                  <a:cubicBezTo>
                    <a:pt x="1053351" y="1203508"/>
                    <a:pt x="1065414" y="1203625"/>
                    <a:pt x="1091701" y="1203497"/>
                  </a:cubicBezTo>
                  <a:cubicBezTo>
                    <a:pt x="1139909" y="1203263"/>
                    <a:pt x="1164121" y="1203111"/>
                    <a:pt x="1176964" y="1202086"/>
                  </a:cubicBezTo>
                  <a:cubicBezTo>
                    <a:pt x="1186214" y="1201108"/>
                    <a:pt x="1188627" y="1200204"/>
                    <a:pt x="1189532" y="1199640"/>
                  </a:cubicBezTo>
                  <a:cubicBezTo>
                    <a:pt x="1191177" y="1198614"/>
                    <a:pt x="1191506" y="1197408"/>
                    <a:pt x="1192138" y="1195317"/>
                  </a:cubicBezTo>
                  <a:cubicBezTo>
                    <a:pt x="1193479" y="1190877"/>
                    <a:pt x="1196323" y="1177009"/>
                    <a:pt x="1198377" y="1164769"/>
                  </a:cubicBezTo>
                  <a:cubicBezTo>
                    <a:pt x="1200434" y="1152505"/>
                    <a:pt x="1202506" y="1140172"/>
                    <a:pt x="1202979" y="1137361"/>
                  </a:cubicBezTo>
                  <a:cubicBezTo>
                    <a:pt x="1203193" y="1136083"/>
                    <a:pt x="1203325" y="1135151"/>
                    <a:pt x="1203280" y="1134642"/>
                  </a:cubicBezTo>
                  <a:cubicBezTo>
                    <a:pt x="1203235" y="1134134"/>
                    <a:pt x="1203228" y="1134099"/>
                    <a:pt x="1202775" y="1133888"/>
                  </a:cubicBezTo>
                  <a:cubicBezTo>
                    <a:pt x="1201868" y="1133465"/>
                    <a:pt x="1198844" y="1133336"/>
                    <a:pt x="1192933" y="1133336"/>
                  </a:cubicBezTo>
                  <a:cubicBezTo>
                    <a:pt x="1189977" y="1133336"/>
                    <a:pt x="1187775" y="1133338"/>
                    <a:pt x="1186117" y="1133525"/>
                  </a:cubicBezTo>
                  <a:cubicBezTo>
                    <a:pt x="1184458" y="1133711"/>
                    <a:pt x="1183378" y="1134059"/>
                    <a:pt x="1182473" y="1134722"/>
                  </a:cubicBezTo>
                  <a:cubicBezTo>
                    <a:pt x="1180663" y="1136049"/>
                    <a:pt x="1179316" y="1139038"/>
                    <a:pt x="1176670" y="1145309"/>
                  </a:cubicBezTo>
                  <a:cubicBezTo>
                    <a:pt x="1169437" y="1162448"/>
                    <a:pt x="1157424" y="1174676"/>
                    <a:pt x="1144558" y="1177581"/>
                  </a:cubicBezTo>
                  <a:cubicBezTo>
                    <a:pt x="1134470" y="1179858"/>
                    <a:pt x="1119126" y="1180781"/>
                    <a:pt x="1102149" y="1180172"/>
                  </a:cubicBezTo>
                  <a:cubicBezTo>
                    <a:pt x="1097603" y="1180009"/>
                    <a:pt x="1094147" y="1179923"/>
                    <a:pt x="1091388" y="1179029"/>
                  </a:cubicBezTo>
                  <a:cubicBezTo>
                    <a:pt x="1088629" y="1178135"/>
                    <a:pt x="1086627" y="1176289"/>
                    <a:pt x="1085429" y="1173069"/>
                  </a:cubicBezTo>
                  <a:cubicBezTo>
                    <a:pt x="1083033" y="1166630"/>
                    <a:pt x="1083135" y="1154671"/>
                    <a:pt x="1083135" y="1130549"/>
                  </a:cubicBezTo>
                  <a:cubicBezTo>
                    <a:pt x="1083135" y="1110108"/>
                    <a:pt x="1083037" y="1099936"/>
                    <a:pt x="1085357" y="1094419"/>
                  </a:cubicBezTo>
                  <a:cubicBezTo>
                    <a:pt x="1086517" y="1091661"/>
                    <a:pt x="1088465" y="1090100"/>
                    <a:pt x="1091080" y="1089411"/>
                  </a:cubicBezTo>
                  <a:cubicBezTo>
                    <a:pt x="1093694" y="1088721"/>
                    <a:pt x="1096956" y="1088748"/>
                    <a:pt x="1101253" y="1088750"/>
                  </a:cubicBezTo>
                  <a:cubicBezTo>
                    <a:pt x="1106009" y="1088754"/>
                    <a:pt x="1111119" y="1088975"/>
                    <a:pt x="1115542" y="1089334"/>
                  </a:cubicBezTo>
                  <a:cubicBezTo>
                    <a:pt x="1119964" y="1089694"/>
                    <a:pt x="1123659" y="1090171"/>
                    <a:pt x="1125754" y="1090753"/>
                  </a:cubicBezTo>
                  <a:cubicBezTo>
                    <a:pt x="1134171" y="1093091"/>
                    <a:pt x="1140066" y="1101019"/>
                    <a:pt x="1141872" y="1112010"/>
                  </a:cubicBezTo>
                  <a:cubicBezTo>
                    <a:pt x="1142156" y="1113737"/>
                    <a:pt x="1142438" y="1114999"/>
                    <a:pt x="1142837" y="1115814"/>
                  </a:cubicBezTo>
                  <a:cubicBezTo>
                    <a:pt x="1143237" y="1116629"/>
                    <a:pt x="1143664" y="1117034"/>
                    <a:pt x="1144590" y="1117342"/>
                  </a:cubicBezTo>
                  <a:cubicBezTo>
                    <a:pt x="1146429" y="1117953"/>
                    <a:pt x="1150343" y="1117708"/>
                    <a:pt x="1157667" y="1116892"/>
                  </a:cubicBezTo>
                  <a:cubicBezTo>
                    <a:pt x="1157685" y="1116872"/>
                    <a:pt x="1157695" y="1116848"/>
                    <a:pt x="1157713" y="1116812"/>
                  </a:cubicBezTo>
                  <a:cubicBezTo>
                    <a:pt x="1157828" y="1116589"/>
                    <a:pt x="1157989" y="1116116"/>
                    <a:pt x="1158131" y="1115422"/>
                  </a:cubicBezTo>
                  <a:cubicBezTo>
                    <a:pt x="1158413" y="1114034"/>
                    <a:pt x="1158653" y="1111762"/>
                    <a:pt x="1158831" y="1108464"/>
                  </a:cubicBezTo>
                  <a:cubicBezTo>
                    <a:pt x="1159187" y="1101869"/>
                    <a:pt x="1159321" y="1091152"/>
                    <a:pt x="1159321" y="1074715"/>
                  </a:cubicBezTo>
                  <a:cubicBezTo>
                    <a:pt x="1159321" y="1053302"/>
                    <a:pt x="1159289" y="1042538"/>
                    <a:pt x="1158250" y="1037497"/>
                  </a:cubicBezTo>
                  <a:cubicBezTo>
                    <a:pt x="1157731" y="1034976"/>
                    <a:pt x="1157066" y="1034061"/>
                    <a:pt x="1156171" y="1033628"/>
                  </a:cubicBezTo>
                  <a:cubicBezTo>
                    <a:pt x="1155276" y="1033196"/>
                    <a:pt x="1153779" y="1033229"/>
                    <a:pt x="1151601" y="1033367"/>
                  </a:cubicBezTo>
                  <a:cubicBezTo>
                    <a:pt x="1147487" y="1033628"/>
                    <a:pt x="1145411" y="1033917"/>
                    <a:pt x="1144386" y="1034619"/>
                  </a:cubicBezTo>
                  <a:cubicBezTo>
                    <a:pt x="1143874" y="1034970"/>
                    <a:pt x="1143529" y="1035425"/>
                    <a:pt x="1143181" y="1036234"/>
                  </a:cubicBezTo>
                  <a:cubicBezTo>
                    <a:pt x="1142834" y="1037043"/>
                    <a:pt x="1142521" y="1038184"/>
                    <a:pt x="1142147" y="1039714"/>
                  </a:cubicBezTo>
                  <a:cubicBezTo>
                    <a:pt x="1139698" y="1049755"/>
                    <a:pt x="1136649" y="1056109"/>
                    <a:pt x="1130610" y="1059832"/>
                  </a:cubicBezTo>
                  <a:cubicBezTo>
                    <a:pt x="1124570" y="1063555"/>
                    <a:pt x="1115829" y="1064582"/>
                    <a:pt x="1102058" y="1064582"/>
                  </a:cubicBezTo>
                  <a:cubicBezTo>
                    <a:pt x="1097559" y="1064582"/>
                    <a:pt x="1094144" y="1064602"/>
                    <a:pt x="1091417" y="1063882"/>
                  </a:cubicBezTo>
                  <a:cubicBezTo>
                    <a:pt x="1088689" y="1063162"/>
                    <a:pt x="1086668" y="1061546"/>
                    <a:pt x="1085457" y="1058670"/>
                  </a:cubicBezTo>
                  <a:cubicBezTo>
                    <a:pt x="1083036" y="1052920"/>
                    <a:pt x="1083135" y="1042284"/>
                    <a:pt x="1083135" y="1020915"/>
                  </a:cubicBezTo>
                  <a:cubicBezTo>
                    <a:pt x="1083135" y="999545"/>
                    <a:pt x="1082990" y="988860"/>
                    <a:pt x="1086336" y="983057"/>
                  </a:cubicBezTo>
                  <a:cubicBezTo>
                    <a:pt x="1088009" y="980156"/>
                    <a:pt x="1090663" y="978638"/>
                    <a:pt x="1094277" y="977947"/>
                  </a:cubicBezTo>
                  <a:cubicBezTo>
                    <a:pt x="1097890" y="977257"/>
                    <a:pt x="1102530" y="977278"/>
                    <a:pt x="1108685" y="977287"/>
                  </a:cubicBezTo>
                  <a:cubicBezTo>
                    <a:pt x="1128864" y="977320"/>
                    <a:pt x="1134951" y="977984"/>
                    <a:pt x="1141465" y="980942"/>
                  </a:cubicBezTo>
                  <a:cubicBezTo>
                    <a:pt x="1150947" y="985246"/>
                    <a:pt x="1158830" y="996154"/>
                    <a:pt x="1162123" y="1009170"/>
                  </a:cubicBezTo>
                  <a:cubicBezTo>
                    <a:pt x="1162675" y="1011352"/>
                    <a:pt x="1163090" y="1012974"/>
                    <a:pt x="1163524" y="1014128"/>
                  </a:cubicBezTo>
                  <a:cubicBezTo>
                    <a:pt x="1163957" y="1015282"/>
                    <a:pt x="1164379" y="1015928"/>
                    <a:pt x="1164954" y="1016371"/>
                  </a:cubicBezTo>
                  <a:cubicBezTo>
                    <a:pt x="1166102" y="1017257"/>
                    <a:pt x="1168410" y="1017486"/>
                    <a:pt x="1173334" y="1017772"/>
                  </a:cubicBezTo>
                  <a:cubicBezTo>
                    <a:pt x="1175796" y="1017915"/>
                    <a:pt x="1177591" y="1017983"/>
                    <a:pt x="1178705" y="1017674"/>
                  </a:cubicBezTo>
                  <a:cubicBezTo>
                    <a:pt x="1179819" y="1017365"/>
                    <a:pt x="1180366" y="1016871"/>
                    <a:pt x="1180846" y="1015260"/>
                  </a:cubicBezTo>
                  <a:cubicBezTo>
                    <a:pt x="1181806" y="1012039"/>
                    <a:pt x="1181569" y="1004622"/>
                    <a:pt x="1180937" y="989935"/>
                  </a:cubicBezTo>
                  <a:cubicBezTo>
                    <a:pt x="1180590" y="981865"/>
                    <a:pt x="1180149" y="974059"/>
                    <a:pt x="1179722" y="967989"/>
                  </a:cubicBezTo>
                  <a:cubicBezTo>
                    <a:pt x="1179508" y="964953"/>
                    <a:pt x="1179295" y="962352"/>
                    <a:pt x="1179101" y="960374"/>
                  </a:cubicBezTo>
                  <a:cubicBezTo>
                    <a:pt x="1178907" y="958397"/>
                    <a:pt x="1178705" y="956976"/>
                    <a:pt x="1178600" y="956578"/>
                  </a:cubicBezTo>
                  <a:cubicBezTo>
                    <a:pt x="1178463" y="956055"/>
                    <a:pt x="1178364" y="955732"/>
                    <a:pt x="1178201" y="955504"/>
                  </a:cubicBezTo>
                  <a:cubicBezTo>
                    <a:pt x="1178037" y="955276"/>
                    <a:pt x="1177782" y="955049"/>
                    <a:pt x="1177094" y="954796"/>
                  </a:cubicBezTo>
                  <a:cubicBezTo>
                    <a:pt x="1175717" y="954291"/>
                    <a:pt x="1172741" y="953873"/>
                    <a:pt x="1166906" y="953613"/>
                  </a:cubicBezTo>
                  <a:cubicBezTo>
                    <a:pt x="1155237" y="953092"/>
                    <a:pt x="1132051" y="953090"/>
                    <a:pt x="1085705" y="953090"/>
                  </a:cubicBezTo>
                  <a:cubicBezTo>
                    <a:pt x="1059873" y="953090"/>
                    <a:pt x="1041148" y="953012"/>
                    <a:pt x="1027614" y="953090"/>
                  </a:cubicBezTo>
                  <a:close/>
                  <a:moveTo>
                    <a:pt x="589053" y="1017289"/>
                  </a:moveTo>
                  <a:cubicBezTo>
                    <a:pt x="589207" y="1017294"/>
                    <a:pt x="589359" y="1017322"/>
                    <a:pt x="589503" y="1017379"/>
                  </a:cubicBezTo>
                  <a:cubicBezTo>
                    <a:pt x="590076" y="1017608"/>
                    <a:pt x="590374" y="1018038"/>
                    <a:pt x="590650" y="1018519"/>
                  </a:cubicBezTo>
                  <a:cubicBezTo>
                    <a:pt x="591201" y="1019481"/>
                    <a:pt x="591649" y="1020881"/>
                    <a:pt x="592207" y="1022802"/>
                  </a:cubicBezTo>
                  <a:cubicBezTo>
                    <a:pt x="593194" y="1026203"/>
                    <a:pt x="597203" y="1037776"/>
                    <a:pt x="601861" y="1050834"/>
                  </a:cubicBezTo>
                  <a:cubicBezTo>
                    <a:pt x="606518" y="1063893"/>
                    <a:pt x="611842" y="1078500"/>
                    <a:pt x="615521" y="1088165"/>
                  </a:cubicBezTo>
                  <a:cubicBezTo>
                    <a:pt x="617012" y="1092083"/>
                    <a:pt x="619090" y="1097805"/>
                    <a:pt x="620021" y="1100991"/>
                  </a:cubicBezTo>
                  <a:cubicBezTo>
                    <a:pt x="620148" y="1101423"/>
                    <a:pt x="620248" y="1101791"/>
                    <a:pt x="620319" y="1102095"/>
                  </a:cubicBezTo>
                  <a:cubicBezTo>
                    <a:pt x="620390" y="1102398"/>
                    <a:pt x="620442" y="1102596"/>
                    <a:pt x="620442" y="1102897"/>
                  </a:cubicBezTo>
                  <a:cubicBezTo>
                    <a:pt x="620442" y="1103222"/>
                    <a:pt x="620278" y="1103483"/>
                    <a:pt x="620144" y="1103623"/>
                  </a:cubicBezTo>
                  <a:cubicBezTo>
                    <a:pt x="620010" y="1103762"/>
                    <a:pt x="619890" y="1103831"/>
                    <a:pt x="619781" y="1103888"/>
                  </a:cubicBezTo>
                  <a:cubicBezTo>
                    <a:pt x="619563" y="1104001"/>
                    <a:pt x="619363" y="1104061"/>
                    <a:pt x="619121" y="1104123"/>
                  </a:cubicBezTo>
                  <a:cubicBezTo>
                    <a:pt x="618636" y="1104249"/>
                    <a:pt x="618007" y="1104353"/>
                    <a:pt x="617208" y="1104454"/>
                  </a:cubicBezTo>
                  <a:cubicBezTo>
                    <a:pt x="615610" y="1104655"/>
                    <a:pt x="613347" y="1104831"/>
                    <a:pt x="610556" y="1104980"/>
                  </a:cubicBezTo>
                  <a:cubicBezTo>
                    <a:pt x="604973" y="1105278"/>
                    <a:pt x="597298" y="1105463"/>
                    <a:pt x="588852" y="1105463"/>
                  </a:cubicBezTo>
                  <a:cubicBezTo>
                    <a:pt x="580414" y="1105463"/>
                    <a:pt x="572741" y="1105363"/>
                    <a:pt x="567171" y="1105205"/>
                  </a:cubicBezTo>
                  <a:cubicBezTo>
                    <a:pt x="564386" y="1105126"/>
                    <a:pt x="562127" y="1105031"/>
                    <a:pt x="560547" y="1104925"/>
                  </a:cubicBezTo>
                  <a:cubicBezTo>
                    <a:pt x="559758" y="1104873"/>
                    <a:pt x="559142" y="1104817"/>
                    <a:pt x="558689" y="1104755"/>
                  </a:cubicBezTo>
                  <a:cubicBezTo>
                    <a:pt x="558463" y="1104724"/>
                    <a:pt x="558284" y="1104697"/>
                    <a:pt x="558101" y="1104646"/>
                  </a:cubicBezTo>
                  <a:cubicBezTo>
                    <a:pt x="558010" y="1104621"/>
                    <a:pt x="557919" y="1104594"/>
                    <a:pt x="557778" y="1104515"/>
                  </a:cubicBezTo>
                  <a:cubicBezTo>
                    <a:pt x="557708" y="1104476"/>
                    <a:pt x="557620" y="1104427"/>
                    <a:pt x="557510" y="1104305"/>
                  </a:cubicBezTo>
                  <a:cubicBezTo>
                    <a:pt x="557400" y="1104183"/>
                    <a:pt x="557263" y="1103945"/>
                    <a:pt x="557263" y="1103659"/>
                  </a:cubicBezTo>
                  <a:cubicBezTo>
                    <a:pt x="557263" y="1103444"/>
                    <a:pt x="557285" y="1103434"/>
                    <a:pt x="557300" y="1103369"/>
                  </a:cubicBezTo>
                  <a:cubicBezTo>
                    <a:pt x="557319" y="1103304"/>
                    <a:pt x="557334" y="1103238"/>
                    <a:pt x="557354" y="1103162"/>
                  </a:cubicBezTo>
                  <a:cubicBezTo>
                    <a:pt x="557397" y="1103009"/>
                    <a:pt x="557452" y="1102816"/>
                    <a:pt x="557529" y="1102574"/>
                  </a:cubicBezTo>
                  <a:cubicBezTo>
                    <a:pt x="557679" y="1102090"/>
                    <a:pt x="557898" y="1101417"/>
                    <a:pt x="558178" y="1100570"/>
                  </a:cubicBezTo>
                  <a:cubicBezTo>
                    <a:pt x="558739" y="1098877"/>
                    <a:pt x="559548" y="1096491"/>
                    <a:pt x="560545" y="1093584"/>
                  </a:cubicBezTo>
                  <a:cubicBezTo>
                    <a:pt x="562539" y="1087770"/>
                    <a:pt x="565287" y="1079873"/>
                    <a:pt x="568311" y="1071296"/>
                  </a:cubicBezTo>
                  <a:cubicBezTo>
                    <a:pt x="574357" y="1054149"/>
                    <a:pt x="580925" y="1035287"/>
                    <a:pt x="582894" y="1029414"/>
                  </a:cubicBezTo>
                  <a:cubicBezTo>
                    <a:pt x="584034" y="1026016"/>
                    <a:pt x="584937" y="1023416"/>
                    <a:pt x="585699" y="1021524"/>
                  </a:cubicBezTo>
                  <a:cubicBezTo>
                    <a:pt x="586462" y="1019632"/>
                    <a:pt x="586987" y="1018466"/>
                    <a:pt x="587808" y="1017742"/>
                  </a:cubicBezTo>
                  <a:cubicBezTo>
                    <a:pt x="588116" y="1017471"/>
                    <a:pt x="588592" y="1017274"/>
                    <a:pt x="589053" y="1017289"/>
                  </a:cubicBezTo>
                  <a:close/>
                </a:path>
              </a:pathLst>
            </a:custGeom>
            <a:solidFill>
              <a:srgbClr val="1A3783"/>
            </a:solidFill>
            <a:ln w="9525" cap="flat">
              <a:solidFill>
                <a:srgbClr val="FFFFFF"/>
              </a:solidFill>
              <a:prstDash val="solid"/>
              <a:miter/>
            </a:ln>
            <a:effectLst>
              <a:outerShdw blurRad="266700" sx="111000" sy="111000" algn="ctr" rotWithShape="0">
                <a:srgbClr val="1A3783"/>
              </a:outerShdw>
            </a:effectLst>
          </p:spPr>
          <p:txBody>
            <a:bodyPr/>
            <a:lstStyle/>
            <a:p>
              <a:endParaRPr lang="LID4096"/>
            </a:p>
          </p:txBody>
        </p:sp>
        <p:pic>
          <p:nvPicPr>
            <p:cNvPr id="16" name="Picture 2">
              <a:extLst>
                <a:ext uri="{FF2B5EF4-FFF2-40B4-BE49-F238E27FC236}">
                  <a16:creationId xmlns:a16="http://schemas.microsoft.com/office/drawing/2014/main" id="{339A2E2D-3F25-34C6-B609-E1C3CBC6C566}"/>
                </a:ext>
              </a:extLst>
            </p:cNvPr>
            <p:cNvPicPr/>
            <p:nvPr/>
          </p:nvPicPr>
          <p:blipFill>
            <a:blip r:embed="rId4">
              <a:extLst>
                <a:ext uri="{28A0092B-C50C-407E-A947-70E740481C1C}">
                  <a14:useLocalDpi xmlns:a14="http://schemas.microsoft.com/office/drawing/2010/main" val="0"/>
                </a:ext>
              </a:extLst>
            </a:blip>
            <a:srcRect l="1559" r="1559"/>
            <a:stretch/>
          </p:blipFill>
          <p:spPr bwMode="auto">
            <a:xfrm rot="20150844">
              <a:off x="2147342" y="1458601"/>
              <a:ext cx="1712446" cy="1141504"/>
            </a:xfrm>
            <a:prstGeom prst="roundRect">
              <a:avLst>
                <a:gd name="adj" fmla="val 16667"/>
              </a:avLst>
            </a:prstGeom>
            <a:ln w="38100">
              <a:solidFill>
                <a:schemeClr val="bg1"/>
              </a:solidFill>
            </a:ln>
            <a:effectLst>
              <a:glow rad="381000">
                <a:srgbClr val="1A3783">
                  <a:alpha val="47000"/>
                </a:srgbClr>
              </a:glow>
              <a:outerShdw blurRad="177800" dist="1778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 name="Graphic 16" descr="Sluiten met effen opvulling">
              <a:extLst>
                <a:ext uri="{FF2B5EF4-FFF2-40B4-BE49-F238E27FC236}">
                  <a16:creationId xmlns:a16="http://schemas.microsoft.com/office/drawing/2014/main" id="{58712BD1-C00D-5F7C-D7A4-8241060B23FE}"/>
                </a:ext>
              </a:extLst>
            </p:cNvPr>
            <p:cNvPicPr/>
            <p:nvPr/>
          </p:nvPicPr>
          <p:blipFill>
            <a:blip r:embed="rId5">
              <a:extLst>
                <a:ext uri="{96DAC541-7B7A-43D3-8B79-37D633B846F1}">
                  <asvg:svgBlip xmlns:asvg="http://schemas.microsoft.com/office/drawing/2016/SVG/main" r:embed="rId6"/>
                </a:ext>
              </a:extLst>
            </a:blip>
            <a:stretch>
              <a:fillRect/>
            </a:stretch>
          </p:blipFill>
          <p:spPr>
            <a:xfrm>
              <a:off x="4114800" y="1537346"/>
              <a:ext cx="914400" cy="914400"/>
            </a:xfrm>
            <a:prstGeom prst="rect">
              <a:avLst/>
            </a:prstGeom>
            <a:effectLst>
              <a:outerShdw blurRad="266700" sx="111000" sy="111000" algn="ctr" rotWithShape="0">
                <a:prstClr val="black">
                  <a:alpha val="71000"/>
                </a:prstClr>
              </a:outerShdw>
            </a:effectLst>
          </p:spPr>
        </p:pic>
      </p:grpSp>
      <p:grpSp>
        <p:nvGrpSpPr>
          <p:cNvPr id="41" name="Groep 40">
            <a:extLst>
              <a:ext uri="{FF2B5EF4-FFF2-40B4-BE49-F238E27FC236}">
                <a16:creationId xmlns:a16="http://schemas.microsoft.com/office/drawing/2014/main" id="{EB5B41E8-A395-6AD7-2637-CDDA3A4E5AA5}"/>
              </a:ext>
            </a:extLst>
          </p:cNvPr>
          <p:cNvGrpSpPr/>
          <p:nvPr/>
        </p:nvGrpSpPr>
        <p:grpSpPr>
          <a:xfrm>
            <a:off x="5626502" y="2489200"/>
            <a:ext cx="6565499" cy="4633915"/>
            <a:chOff x="5626502" y="2489200"/>
            <a:chExt cx="6565499" cy="4633915"/>
          </a:xfrm>
        </p:grpSpPr>
        <p:sp>
          <p:nvSpPr>
            <p:cNvPr id="28" name="Vrije vorm: vorm 27">
              <a:extLst>
                <a:ext uri="{FF2B5EF4-FFF2-40B4-BE49-F238E27FC236}">
                  <a16:creationId xmlns:a16="http://schemas.microsoft.com/office/drawing/2014/main" id="{158CE0C7-5421-E36E-AEBC-B1DD0A1FACD8}"/>
                </a:ext>
              </a:extLst>
            </p:cNvPr>
            <p:cNvSpPr/>
            <p:nvPr/>
          </p:nvSpPr>
          <p:spPr>
            <a:xfrm>
              <a:off x="5626502" y="2489200"/>
              <a:ext cx="6565499" cy="4368801"/>
            </a:xfrm>
            <a:custGeom>
              <a:avLst/>
              <a:gdLst>
                <a:gd name="csX0" fmla="*/ 0 w 6565499"/>
                <a:gd name="csY0" fmla="*/ 0 h 4368801"/>
                <a:gd name="csX1" fmla="*/ 6565499 w 6565499"/>
                <a:gd name="csY1" fmla="*/ 0 h 4368801"/>
                <a:gd name="csX2" fmla="*/ 6565499 w 6565499"/>
                <a:gd name="csY2" fmla="*/ 4368801 h 4368801"/>
                <a:gd name="csX3" fmla="*/ 0 w 6565499"/>
                <a:gd name="csY3" fmla="*/ 4368801 h 4368801"/>
              </a:gdLst>
              <a:ahLst/>
              <a:cxnLst>
                <a:cxn ang="0">
                  <a:pos x="csX0" y="csY0"/>
                </a:cxn>
                <a:cxn ang="0">
                  <a:pos x="csX1" y="csY1"/>
                </a:cxn>
                <a:cxn ang="0">
                  <a:pos x="csX2" y="csY2"/>
                </a:cxn>
                <a:cxn ang="0">
                  <a:pos x="csX3" y="csY3"/>
                </a:cxn>
              </a:cxnLst>
              <a:rect l="l" t="t" r="r" b="b"/>
              <a:pathLst>
                <a:path w="6565499" h="4368801">
                  <a:moveTo>
                    <a:pt x="0" y="0"/>
                  </a:moveTo>
                  <a:lnTo>
                    <a:pt x="6565499" y="0"/>
                  </a:lnTo>
                  <a:lnTo>
                    <a:pt x="6565499" y="4368801"/>
                  </a:lnTo>
                  <a:lnTo>
                    <a:pt x="0" y="4368801"/>
                  </a:lnTo>
                  <a:close/>
                </a:path>
              </a:pathLst>
            </a:custGeom>
            <a:solidFill>
              <a:schemeClr val="accent2">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1" name="Tekstvak 30">
              <a:extLst>
                <a:ext uri="{FF2B5EF4-FFF2-40B4-BE49-F238E27FC236}">
                  <a16:creationId xmlns:a16="http://schemas.microsoft.com/office/drawing/2014/main" id="{BC45860B-4B91-63F8-8300-D73F138070CA}"/>
                </a:ext>
              </a:extLst>
            </p:cNvPr>
            <p:cNvSpPr txBox="1"/>
            <p:nvPr/>
          </p:nvSpPr>
          <p:spPr>
            <a:xfrm>
              <a:off x="5881873" y="2782669"/>
              <a:ext cx="1957587"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Antwoord:</a:t>
              </a:r>
            </a:p>
          </p:txBody>
        </p:sp>
        <p:sp>
          <p:nvSpPr>
            <p:cNvPr id="32" name="Tekstvak 31">
              <a:extLst>
                <a:ext uri="{FF2B5EF4-FFF2-40B4-BE49-F238E27FC236}">
                  <a16:creationId xmlns:a16="http://schemas.microsoft.com/office/drawing/2014/main" id="{D0A79E6E-92ED-9066-76B7-A02FB405118A}"/>
                </a:ext>
              </a:extLst>
            </p:cNvPr>
            <p:cNvSpPr txBox="1"/>
            <p:nvPr/>
          </p:nvSpPr>
          <p:spPr>
            <a:xfrm>
              <a:off x="5881873" y="3305889"/>
              <a:ext cx="5676900" cy="2885786"/>
            </a:xfrm>
            <a:prstGeom prst="rect">
              <a:avLst/>
            </a:prstGeom>
            <a:noFill/>
          </p:spPr>
          <p:txBody>
            <a:bodyPr wrap="none" rtlCol="0">
              <a:noAutofit/>
            </a:bodyPr>
            <a:lstStyle/>
            <a:p>
              <a:r>
                <a:rPr lang="nl-NL" sz="2400" dirty="0" err="1">
                  <a:solidFill>
                    <a:schemeClr val="bg1"/>
                  </a:solidFill>
                  <a:effectLst>
                    <a:outerShdw blurRad="50800" dist="38100" dir="2700000" algn="tl" rotWithShape="0">
                      <a:prstClr val="black">
                        <a:alpha val="40000"/>
                      </a:prstClr>
                    </a:outerShdw>
                  </a:effectLst>
                </a:rPr>
                <a:t>Surrender</a:t>
              </a:r>
              <a:r>
                <a:rPr lang="nl-NL" sz="2400" dirty="0">
                  <a:solidFill>
                    <a:schemeClr val="bg1"/>
                  </a:solidFill>
                  <a:effectLst>
                    <a:outerShdw blurRad="50800" dist="38100" dir="2700000" algn="tl" rotWithShape="0">
                      <a:prstClr val="black">
                        <a:alpha val="40000"/>
                      </a:prstClr>
                    </a:outerShdw>
                  </a:effectLst>
                </a:rPr>
                <a:t> – </a:t>
              </a:r>
              <a:r>
                <a:rPr lang="nl-NL" sz="2400" dirty="0" err="1">
                  <a:solidFill>
                    <a:schemeClr val="bg1"/>
                  </a:solidFill>
                  <a:effectLst>
                    <a:outerShdw blurRad="50800" dist="38100" dir="2700000" algn="tl" rotWithShape="0">
                      <a:prstClr val="black">
                        <a:alpha val="40000"/>
                      </a:prstClr>
                    </a:outerShdw>
                  </a:effectLst>
                </a:rPr>
                <a:t>oans</a:t>
              </a:r>
              <a:r>
                <a:rPr lang="nl-NL" sz="2400" dirty="0">
                  <a:solidFill>
                    <a:schemeClr val="bg1"/>
                  </a:solidFill>
                  <a:effectLst>
                    <a:outerShdw blurRad="50800" dist="38100" dir="2700000" algn="tl" rotWithShape="0">
                      <a:prstClr val="black">
                        <a:alpha val="40000"/>
                      </a:prstClr>
                    </a:outerShdw>
                  </a:effectLst>
                </a:rPr>
                <a:t> bin de </a:t>
              </a:r>
              <a:r>
                <a:rPr lang="nl-NL" sz="2400" dirty="0" err="1">
                  <a:solidFill>
                    <a:schemeClr val="bg1"/>
                  </a:solidFill>
                  <a:effectLst>
                    <a:outerShdw blurRad="50800" dist="38100" dir="2700000" algn="tl" rotWithShape="0">
                      <a:prstClr val="black">
                        <a:alpha val="40000"/>
                      </a:prstClr>
                    </a:outerShdw>
                  </a:effectLst>
                </a:rPr>
                <a:t>zeeuwen</a:t>
              </a:r>
              <a:endParaRPr lang="nl-NL" sz="2800" dirty="0">
                <a:solidFill>
                  <a:schemeClr val="bg1"/>
                </a:solidFill>
                <a:effectLst>
                  <a:outerShdw blurRad="50800" dist="38100" dir="2700000" algn="tl" rotWithShape="0">
                    <a:prstClr val="black">
                      <a:alpha val="40000"/>
                    </a:prstClr>
                  </a:outerShdw>
                </a:effectLst>
              </a:endParaRPr>
            </a:p>
          </p:txBody>
        </p:sp>
        <p:sp>
          <p:nvSpPr>
            <p:cNvPr id="33" name="Tekstvak 32">
              <a:extLst>
                <a:ext uri="{FF2B5EF4-FFF2-40B4-BE49-F238E27FC236}">
                  <a16:creationId xmlns:a16="http://schemas.microsoft.com/office/drawing/2014/main" id="{5AF64E65-14E9-ADBA-17D6-A87778D4932F}"/>
                </a:ext>
              </a:extLst>
            </p:cNvPr>
            <p:cNvSpPr txBox="1"/>
            <p:nvPr/>
          </p:nvSpPr>
          <p:spPr>
            <a:xfrm>
              <a:off x="5881873" y="5922786"/>
              <a:ext cx="5676900" cy="1200329"/>
            </a:xfrm>
            <a:prstGeom prst="rect">
              <a:avLst/>
            </a:prstGeom>
            <a:noFill/>
          </p:spPr>
          <p:txBody>
            <a:bodyPr wrap="square" numCol="2" rtlCol="0">
              <a:spAutoFit/>
            </a:bodyPr>
            <a:lstStyle/>
            <a:p>
              <a:r>
                <a:rPr lang="nl-NL" dirty="0">
                  <a:solidFill>
                    <a:schemeClr val="bg1"/>
                  </a:solidFill>
                  <a:effectLst>
                    <a:outerShdw blurRad="50800" dist="38100" dir="2700000" algn="tl" rotWithShape="0">
                      <a:prstClr val="black">
                        <a:alpha val="40000"/>
                      </a:prstClr>
                    </a:outerShdw>
                  </a:effectLst>
                </a:rPr>
                <a:t>Artiest goed: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a:p>
              <a:r>
                <a:rPr lang="nl-NL" dirty="0">
                  <a:solidFill>
                    <a:schemeClr val="bg1"/>
                  </a:solidFill>
                  <a:effectLst>
                    <a:outerShdw blurRad="50800" dist="38100" dir="2700000" algn="tl" rotWithShape="0">
                      <a:prstClr val="black">
                        <a:alpha val="40000"/>
                      </a:prstClr>
                    </a:outerShdw>
                  </a:effectLst>
                </a:rPr>
                <a:t>Nummer goed: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a:t>
              </a: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p:txBody>
        </p:sp>
      </p:grpSp>
      <p:grpSp>
        <p:nvGrpSpPr>
          <p:cNvPr id="40" name="Groep 39">
            <a:extLst>
              <a:ext uri="{FF2B5EF4-FFF2-40B4-BE49-F238E27FC236}">
                <a16:creationId xmlns:a16="http://schemas.microsoft.com/office/drawing/2014/main" id="{EB45BFAA-1245-21C7-AB9A-2F55828B8731}"/>
              </a:ext>
            </a:extLst>
          </p:cNvPr>
          <p:cNvGrpSpPr/>
          <p:nvPr/>
        </p:nvGrpSpPr>
        <p:grpSpPr>
          <a:xfrm>
            <a:off x="-1866899" y="-295148"/>
            <a:ext cx="14058900" cy="2784347"/>
            <a:chOff x="-1866899" y="-295148"/>
            <a:chExt cx="14058900" cy="2784347"/>
          </a:xfrm>
        </p:grpSpPr>
        <p:sp>
          <p:nvSpPr>
            <p:cNvPr id="29" name="Vrije vorm: vorm 28">
              <a:extLst>
                <a:ext uri="{FF2B5EF4-FFF2-40B4-BE49-F238E27FC236}">
                  <a16:creationId xmlns:a16="http://schemas.microsoft.com/office/drawing/2014/main" id="{EC4FAEDD-A4C5-72D2-1FA3-AEFDC96FE94B}"/>
                </a:ext>
              </a:extLst>
            </p:cNvPr>
            <p:cNvSpPr/>
            <p:nvPr/>
          </p:nvSpPr>
          <p:spPr>
            <a:xfrm>
              <a:off x="-1866899" y="-295148"/>
              <a:ext cx="14058900" cy="2784347"/>
            </a:xfrm>
            <a:custGeom>
              <a:avLst/>
              <a:gdLst>
                <a:gd name="csX0" fmla="*/ 7718298 w 14058900"/>
                <a:gd name="csY0" fmla="*/ 0 h 2784347"/>
                <a:gd name="csX1" fmla="*/ 14058900 w 14058900"/>
                <a:gd name="csY1" fmla="*/ 0 h 2784347"/>
                <a:gd name="csX2" fmla="*/ 14058900 w 14058900"/>
                <a:gd name="csY2" fmla="*/ 2784347 h 2784347"/>
                <a:gd name="csX3" fmla="*/ 4933951 w 14058900"/>
                <a:gd name="csY3" fmla="*/ 2784347 h 2784347"/>
                <a:gd name="csX4" fmla="*/ 0 w 14058900"/>
                <a:gd name="csY4" fmla="*/ 0 h 2784347"/>
                <a:gd name="csX5" fmla="*/ 1438147 w 14058900"/>
                <a:gd name="csY5" fmla="*/ 0 h 2784347"/>
                <a:gd name="csX6" fmla="*/ 0 w 14058900"/>
                <a:gd name="csY6" fmla="*/ 1438147 h 27843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058900" h="2784347">
                  <a:moveTo>
                    <a:pt x="7718298" y="0"/>
                  </a:moveTo>
                  <a:lnTo>
                    <a:pt x="14058900" y="0"/>
                  </a:lnTo>
                  <a:lnTo>
                    <a:pt x="14058900" y="2784347"/>
                  </a:lnTo>
                  <a:lnTo>
                    <a:pt x="4933951" y="2784347"/>
                  </a:lnTo>
                  <a:close/>
                  <a:moveTo>
                    <a:pt x="0" y="0"/>
                  </a:moveTo>
                  <a:lnTo>
                    <a:pt x="1438147" y="0"/>
                  </a:lnTo>
                  <a:lnTo>
                    <a:pt x="0" y="1438147"/>
                  </a:lnTo>
                  <a:close/>
                </a:path>
              </a:pathLst>
            </a:custGeom>
            <a:solidFill>
              <a:schemeClr val="accent2">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Tekstvak 2">
              <a:extLst>
                <a:ext uri="{FF2B5EF4-FFF2-40B4-BE49-F238E27FC236}">
                  <a16:creationId xmlns:a16="http://schemas.microsoft.com/office/drawing/2014/main" id="{9843D835-413C-E461-B174-1B7BD8238E50}"/>
                </a:ext>
              </a:extLst>
            </p:cNvPr>
            <p:cNvSpPr txBox="1"/>
            <p:nvPr/>
          </p:nvSpPr>
          <p:spPr>
            <a:xfrm>
              <a:off x="5396751" y="358925"/>
              <a:ext cx="3512500" cy="646331"/>
            </a:xfrm>
            <a:prstGeom prst="rect">
              <a:avLst/>
            </a:prstGeom>
            <a:noFill/>
          </p:spPr>
          <p:txBody>
            <a:bodyPr wrap="square" rtlCol="0">
              <a:spAutoFit/>
            </a:bodyPr>
            <a:lstStyle/>
            <a:p>
              <a:r>
                <a:rPr lang="nl-NL" sz="3600" dirty="0">
                  <a:solidFill>
                    <a:schemeClr val="bg1"/>
                  </a:solidFill>
                  <a:effectLst>
                    <a:outerShdw blurRad="50800" dist="38100" dir="2700000" algn="tl" rotWithShape="0">
                      <a:prstClr val="black">
                        <a:alpha val="40000"/>
                      </a:prstClr>
                    </a:outerShdw>
                  </a:effectLst>
                </a:rPr>
                <a:t>Muziekronde</a:t>
              </a:r>
            </a:p>
          </p:txBody>
        </p:sp>
        <p:sp>
          <p:nvSpPr>
            <p:cNvPr id="4" name="Tekstvak 3">
              <a:extLst>
                <a:ext uri="{FF2B5EF4-FFF2-40B4-BE49-F238E27FC236}">
                  <a16:creationId xmlns:a16="http://schemas.microsoft.com/office/drawing/2014/main" id="{4B043433-B81B-B238-9111-0F36B6FD8AFE}"/>
                </a:ext>
              </a:extLst>
            </p:cNvPr>
            <p:cNvSpPr txBox="1"/>
            <p:nvPr/>
          </p:nvSpPr>
          <p:spPr>
            <a:xfrm>
              <a:off x="5396751" y="1088659"/>
              <a:ext cx="6592049" cy="954107"/>
            </a:xfrm>
            <a:prstGeom prst="rect">
              <a:avLst/>
            </a:prstGeom>
            <a:noFill/>
          </p:spPr>
          <p:txBody>
            <a:bodyPr wrap="square" rtlCol="0">
              <a:noAutofit/>
            </a:bodyPr>
            <a:lstStyle/>
            <a:p>
              <a:r>
                <a:rPr lang="nl-NL" sz="2800" dirty="0">
                  <a:solidFill>
                    <a:schemeClr val="bg1"/>
                  </a:solidFill>
                  <a:latin typeface="Congenial" panose="02000503040000020004" pitchFamily="2" charset="0"/>
                </a:rPr>
                <a:t>Geef de titel van het nummer + de naam van de artiest </a:t>
              </a:r>
            </a:p>
            <a:p>
              <a:endParaRPr lang="nl-NL" sz="2800" dirty="0">
                <a:solidFill>
                  <a:schemeClr val="bg1"/>
                </a:solidFill>
                <a:effectLst>
                  <a:outerShdw blurRad="50800" dist="38100" dir="2700000" algn="tl" rotWithShape="0">
                    <a:prstClr val="black">
                      <a:alpha val="40000"/>
                    </a:prstClr>
                  </a:outerShdw>
                </a:effectLst>
              </a:endParaRPr>
            </a:p>
          </p:txBody>
        </p:sp>
      </p:grpSp>
      <p:sp>
        <p:nvSpPr>
          <p:cNvPr id="25" name="Rechthoek 24">
            <a:extLst>
              <a:ext uri="{FF2B5EF4-FFF2-40B4-BE49-F238E27FC236}">
                <a16:creationId xmlns:a16="http://schemas.microsoft.com/office/drawing/2014/main" id="{80814CE1-8AED-4DB2-FACB-B501D65F800C}"/>
              </a:ext>
            </a:extLst>
          </p:cNvPr>
          <p:cNvSpPr/>
          <p:nvPr/>
        </p:nvSpPr>
        <p:spPr>
          <a:xfrm rot="18900000">
            <a:off x="-3245336" y="-1111178"/>
            <a:ext cx="9104642" cy="4440737"/>
          </a:xfrm>
          <a:prstGeom prst="rect">
            <a:avLst/>
          </a:prstGeom>
          <a:solidFill>
            <a:schemeClr val="accent2">
              <a:lumMod val="40000"/>
              <a:lumOff val="6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F9AE524B-036F-CB71-284B-5E1986E00985}"/>
              </a:ext>
            </a:extLst>
          </p:cNvPr>
          <p:cNvSpPr txBox="1"/>
          <p:nvPr/>
        </p:nvSpPr>
        <p:spPr>
          <a:xfrm>
            <a:off x="233911" y="5830672"/>
            <a:ext cx="5162840" cy="1055608"/>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38" name="Tekstvak 37">
            <a:extLst>
              <a:ext uri="{FF2B5EF4-FFF2-40B4-BE49-F238E27FC236}">
                <a16:creationId xmlns:a16="http://schemas.microsoft.com/office/drawing/2014/main" id="{6120F956-73A0-9175-184D-3F41535B6735}"/>
              </a:ext>
            </a:extLst>
          </p:cNvPr>
          <p:cNvSpPr txBox="1"/>
          <p:nvPr/>
        </p:nvSpPr>
        <p:spPr>
          <a:xfrm>
            <a:off x="2521818" y="620788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39" name="Tekstvak 38">
            <a:extLst>
              <a:ext uri="{FF2B5EF4-FFF2-40B4-BE49-F238E27FC236}">
                <a16:creationId xmlns:a16="http://schemas.microsoft.com/office/drawing/2014/main" id="{AB1C04CF-2111-4753-53FC-58AD32599B43}"/>
              </a:ext>
            </a:extLst>
          </p:cNvPr>
          <p:cNvSpPr txBox="1"/>
          <p:nvPr/>
        </p:nvSpPr>
        <p:spPr>
          <a:xfrm>
            <a:off x="1969710" y="6191675"/>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pic>
        <p:nvPicPr>
          <p:cNvPr id="2" name="Graphic 1" descr="Verward persoon met effen opvulling">
            <a:extLst>
              <a:ext uri="{FF2B5EF4-FFF2-40B4-BE49-F238E27FC236}">
                <a16:creationId xmlns:a16="http://schemas.microsoft.com/office/drawing/2014/main" id="{932C0FD4-3078-957A-9574-55663D1E63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6009" y="-802272"/>
            <a:ext cx="1238508" cy="1238506"/>
          </a:xfrm>
          <a:prstGeom prst="rect">
            <a:avLst/>
          </a:prstGeom>
          <a:effectLst>
            <a:outerShdw blurRad="50800" dist="38100" dir="2700000" algn="tl" rotWithShape="0">
              <a:prstClr val="black">
                <a:alpha val="40000"/>
              </a:prstClr>
            </a:outerShdw>
          </a:effectLst>
        </p:spPr>
      </p:pic>
      <p:pic>
        <p:nvPicPr>
          <p:cNvPr id="5" name="Graphic 4" descr="Microfoon met effen opvulling">
            <a:extLst>
              <a:ext uri="{FF2B5EF4-FFF2-40B4-BE49-F238E27FC236}">
                <a16:creationId xmlns:a16="http://schemas.microsoft.com/office/drawing/2014/main" id="{46AB180E-E69F-72C5-C585-BC87F37702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53025" y="-3303864"/>
            <a:ext cx="1238508" cy="1238506"/>
          </a:xfrm>
          <a:prstGeom prst="rect">
            <a:avLst/>
          </a:prstGeom>
          <a:effectLst>
            <a:outerShdw blurRad="50800" dist="38100" dir="2700000" algn="tl" rotWithShape="0">
              <a:prstClr val="black">
                <a:alpha val="40000"/>
              </a:prstClr>
            </a:outerShdw>
          </a:effectLst>
        </p:spPr>
      </p:pic>
      <p:pic>
        <p:nvPicPr>
          <p:cNvPr id="6" name="Graphic 5" descr="Volume met effen opvulling">
            <a:extLst>
              <a:ext uri="{FF2B5EF4-FFF2-40B4-BE49-F238E27FC236}">
                <a16:creationId xmlns:a16="http://schemas.microsoft.com/office/drawing/2014/main" id="{D8A75C93-72E6-3D5E-FE4C-269A06FAB3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60610" y="159344"/>
            <a:ext cx="1792290" cy="1792286"/>
          </a:xfrm>
          <a:prstGeom prst="rect">
            <a:avLst/>
          </a:prstGeom>
          <a:effectLst>
            <a:outerShdw blurRad="50800" dist="38100" dir="2700000" algn="tl" rotWithShape="0">
              <a:prstClr val="black">
                <a:alpha val="40000"/>
              </a:prstClr>
            </a:outerShdw>
          </a:effectLst>
        </p:spPr>
      </p:pic>
      <p:pic>
        <p:nvPicPr>
          <p:cNvPr id="7" name="Graphic 6" descr="Vraagteken met effen opvulling">
            <a:extLst>
              <a:ext uri="{FF2B5EF4-FFF2-40B4-BE49-F238E27FC236}">
                <a16:creationId xmlns:a16="http://schemas.microsoft.com/office/drawing/2014/main" id="{01C309C2-F3A9-BCD3-B492-344F0F50F3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98993" y="1674740"/>
            <a:ext cx="1238508" cy="1238506"/>
          </a:xfrm>
          <a:prstGeom prst="rect">
            <a:avLst/>
          </a:prstGeom>
          <a:effectLst>
            <a:outerShdw blurRad="50800" dist="38100" dir="2700000" algn="tl" rotWithShape="0">
              <a:prstClr val="black">
                <a:alpha val="40000"/>
              </a:prstClr>
            </a:outerShdw>
          </a:effectLst>
        </p:spPr>
      </p:pic>
      <p:pic>
        <p:nvPicPr>
          <p:cNvPr id="8" name="Graphic 7" descr="Hersenen met effen opvulling">
            <a:extLst>
              <a:ext uri="{FF2B5EF4-FFF2-40B4-BE49-F238E27FC236}">
                <a16:creationId xmlns:a16="http://schemas.microsoft.com/office/drawing/2014/main" id="{2F057501-13BD-C84C-B256-848EEA8A875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14517" y="-2040778"/>
            <a:ext cx="1238508" cy="1238506"/>
          </a:xfrm>
          <a:prstGeom prst="rect">
            <a:avLst/>
          </a:prstGeom>
          <a:effectLst>
            <a:outerShdw blurRad="50800" dist="38100" dir="2700000" algn="tl" rotWithShape="0">
              <a:prstClr val="black">
                <a:alpha val="40000"/>
              </a:prstClr>
            </a:outerShdw>
          </a:effectLst>
        </p:spPr>
      </p:pic>
      <p:pic>
        <p:nvPicPr>
          <p:cNvPr id="9" name="Graphic 8">
            <a:extLst>
              <a:ext uri="{FF2B5EF4-FFF2-40B4-BE49-F238E27FC236}">
                <a16:creationId xmlns:a16="http://schemas.microsoft.com/office/drawing/2014/main" id="{1C0F44B0-086E-B00D-E41A-86548E07C1C1}"/>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60487" y="2913246"/>
            <a:ext cx="1238506" cy="1238506"/>
          </a:xfrm>
          <a:prstGeom prst="rect">
            <a:avLst/>
          </a:prstGeom>
          <a:effectLst>
            <a:outerShdw blurRad="50800" dist="38100" dir="2700000" algn="tl" rotWithShape="0">
              <a:prstClr val="black">
                <a:alpha val="40000"/>
              </a:prstClr>
            </a:outerShdw>
          </a:effectLst>
        </p:spPr>
      </p:pic>
      <p:pic>
        <p:nvPicPr>
          <p:cNvPr id="10" name="Surrender - oans bin de zeeuwen">
            <a:hlinkClick r:id="" action="ppaction://media"/>
            <a:extLst>
              <a:ext uri="{FF2B5EF4-FFF2-40B4-BE49-F238E27FC236}">
                <a16:creationId xmlns:a16="http://schemas.microsoft.com/office/drawing/2014/main" id="{4CB3227D-A94B-DADE-9CE6-8D3B347E564B}"/>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789275" y="282575"/>
            <a:ext cx="609600" cy="609600"/>
          </a:xfrm>
          <a:prstGeom prst="rect">
            <a:avLst/>
          </a:prstGeom>
        </p:spPr>
      </p:pic>
    </p:spTree>
    <p:extLst>
      <p:ext uri="{BB962C8B-B14F-4D97-AF65-F5344CB8AC3E}">
        <p14:creationId xmlns:p14="http://schemas.microsoft.com/office/powerpoint/2010/main" val="1600806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39"/>
                                        </p:tgtEl>
                                      </p:cBhvr>
                                    </p:animEffect>
                                    <p:animScale>
                                      <p:cBhvr>
                                        <p:cTn id="15" dur="750" autoRev="1" fill="hold"/>
                                        <p:tgtEl>
                                          <p:spTgt spid="39"/>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39"/>
                                        </p:tgtEl>
                                      </p:cBhvr>
                                    </p:animEffect>
                                    <p:set>
                                      <p:cBhvr>
                                        <p:cTn id="20" dur="1" fill="hold">
                                          <p:stCondLst>
                                            <p:cond delay="499"/>
                                          </p:stCondLst>
                                        </p:cTn>
                                        <p:tgtEl>
                                          <p:spTgt spid="39"/>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164780" fill="hold"/>
                                        <p:tgtEl>
                                          <p:spTgt spid="10"/>
                                        </p:tgtEl>
                                      </p:cBhvr>
                                    </p:cmd>
                                  </p:childTnLst>
                                </p:cTn>
                              </p:par>
                              <p:par>
                                <p:cTn id="23" presetID="10" presetClass="entr" presetSubtype="0" fill="hold" grpId="0" nodeType="withEffect">
                                  <p:stCondLst>
                                    <p:cond delay="500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26" presetClass="emph" presetSubtype="0" repeatCount="indefinite" fill="hold" grpId="1" nodeType="withEffect">
                                  <p:stCondLst>
                                    <p:cond delay="0"/>
                                  </p:stCondLst>
                                  <p:childTnLst>
                                    <p:animEffect transition="out" filter="fade">
                                      <p:cBhvr>
                                        <p:cTn id="27" dur="1500" tmFilter="0, 0; .2, .5; .8, .5; 1, 0"/>
                                        <p:tgtEl>
                                          <p:spTgt spid="38"/>
                                        </p:tgtEl>
                                      </p:cBhvr>
                                    </p:animEffect>
                                    <p:animScale>
                                      <p:cBhvr>
                                        <p:cTn id="28" dur="750" autoRev="1" fill="hold"/>
                                        <p:tgtEl>
                                          <p:spTgt spid="38"/>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2" nodeType="clickEffect">
                                  <p:stCondLst>
                                    <p:cond delay="0"/>
                                  </p:stCondLst>
                                  <p:childTnLst>
                                    <p:animEffect transition="out" filter="fade">
                                      <p:cBhvr>
                                        <p:cTn id="32" dur="500"/>
                                        <p:tgtEl>
                                          <p:spTgt spid="38"/>
                                        </p:tgtEl>
                                      </p:cBhvr>
                                    </p:animEffect>
                                    <p:set>
                                      <p:cBhvr>
                                        <p:cTn id="33" dur="1" fill="hold">
                                          <p:stCondLst>
                                            <p:cond delay="499"/>
                                          </p:stCondLst>
                                        </p:cTn>
                                        <p:tgtEl>
                                          <p:spTgt spid="38"/>
                                        </p:tgtEl>
                                        <p:attrNameLst>
                                          <p:attrName>style.visibility</p:attrName>
                                        </p:attrNameLst>
                                      </p:cBhvr>
                                      <p:to>
                                        <p:strVal val="hidden"/>
                                      </p:to>
                                    </p:set>
                                  </p:childTnLst>
                                </p:cTn>
                              </p:par>
                            </p:childTnLst>
                          </p:cTn>
                        </p:par>
                        <p:par>
                          <p:cTn id="34" fill="hold">
                            <p:stCondLst>
                              <p:cond delay="500"/>
                            </p:stCondLst>
                            <p:childTnLst>
                              <p:par>
                                <p:cTn id="35" presetID="2" presetClass="entr" presetSubtype="1" decel="10000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1000" fill="hold"/>
                                        <p:tgtEl>
                                          <p:spTgt spid="41"/>
                                        </p:tgtEl>
                                        <p:attrNameLst>
                                          <p:attrName>ppt_x</p:attrName>
                                        </p:attrNameLst>
                                      </p:cBhvr>
                                      <p:tavLst>
                                        <p:tav tm="0">
                                          <p:val>
                                            <p:strVal val="#ppt_x"/>
                                          </p:val>
                                        </p:tav>
                                        <p:tav tm="100000">
                                          <p:val>
                                            <p:strVal val="#ppt_x"/>
                                          </p:val>
                                        </p:tav>
                                      </p:tavLst>
                                    </p:anim>
                                    <p:anim calcmode="lin" valueType="num">
                                      <p:cBhvr additive="base">
                                        <p:cTn id="38" dur="1000" fill="hold"/>
                                        <p:tgtEl>
                                          <p:spTgt spid="41"/>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250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26" presetClass="emph" presetSubtype="0" repeatCount="indefinite" fill="hold" grpId="1" nodeType="withEffect">
                                  <p:stCondLst>
                                    <p:cond delay="0"/>
                                  </p:stCondLst>
                                  <p:childTnLst>
                                    <p:animEffect transition="out" filter="fade">
                                      <p:cBhvr>
                                        <p:cTn id="43" dur="1500" tmFilter="0, 0; .2, .5; .8, .5; 1, 0"/>
                                        <p:tgtEl>
                                          <p:spTgt spid="37"/>
                                        </p:tgtEl>
                                      </p:cBhvr>
                                    </p:animEffect>
                                    <p:animScale>
                                      <p:cBhvr>
                                        <p:cTn id="44" dur="7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10"/>
                </p:tgtEl>
              </p:cMediaNode>
            </p:audio>
          </p:childTnLst>
        </p:cTn>
      </p:par>
    </p:tnLst>
    <p:bldLst>
      <p:bldP spid="37" grpId="0"/>
      <p:bldP spid="37" grpId="1"/>
      <p:bldP spid="38" grpId="0"/>
      <p:bldP spid="38" grpId="1"/>
      <p:bldP spid="38" grpId="2"/>
      <p:bldP spid="39" grpId="0"/>
      <p:bldP spid="39" grpId="1"/>
      <p:bldP spid="39"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D31CD-5079-B77D-0B9E-F812592DEE6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9C8BC06-4446-2F81-89E7-BA5C2D404185}"/>
              </a:ext>
            </a:extLst>
          </p:cNvPr>
          <p:cNvSpPr/>
          <p:nvPr/>
        </p:nvSpPr>
        <p:spPr>
          <a:xfrm>
            <a:off x="-1473073" y="1064332"/>
            <a:ext cx="15684373" cy="2433102"/>
          </a:xfrm>
          <a:prstGeom prst="rect">
            <a:avLst/>
          </a:prstGeom>
          <a:solidFill>
            <a:schemeClr val="bg1">
              <a:lumMod val="8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42D64D32-34FE-1125-A57B-577E85F2D195}"/>
              </a:ext>
            </a:extLst>
          </p:cNvPr>
          <p:cNvSpPr>
            <a:spLocks noGrp="1" noRot="1" noMove="1" noResize="1" noEditPoints="1" noAdjustHandles="1" noChangeArrowheads="1" noChangeShapeType="1"/>
          </p:cNvSpPr>
          <p:nvPr/>
        </p:nvSpPr>
        <p:spPr>
          <a:xfrm rot="10800000">
            <a:off x="-1" y="4025144"/>
            <a:ext cx="12197369" cy="2832856"/>
          </a:xfrm>
          <a:prstGeom prst="rect">
            <a:avLst/>
          </a:prstGeom>
          <a:solidFill>
            <a:schemeClr val="accent2">
              <a:lumMod val="60000"/>
              <a:lumOff val="40000"/>
              <a:alpha val="50000"/>
            </a:schemeClr>
          </a:solidFill>
          <a:ln>
            <a:noFill/>
          </a:ln>
          <a:effectLst>
            <a:outerShdw blurRad="1270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382" dirty="0"/>
          </a:p>
        </p:txBody>
      </p:sp>
      <p:sp>
        <p:nvSpPr>
          <p:cNvPr id="5" name="Titel 1">
            <a:extLst>
              <a:ext uri="{FF2B5EF4-FFF2-40B4-BE49-F238E27FC236}">
                <a16:creationId xmlns:a16="http://schemas.microsoft.com/office/drawing/2014/main" id="{BF25A236-8881-10B6-0795-08B56AF98B2D}"/>
              </a:ext>
            </a:extLst>
          </p:cNvPr>
          <p:cNvSpPr>
            <a:spLocks noGrp="1"/>
          </p:cNvSpPr>
          <p:nvPr>
            <p:ph type="ctrTitle"/>
          </p:nvPr>
        </p:nvSpPr>
        <p:spPr>
          <a:xfrm>
            <a:off x="404090" y="800114"/>
            <a:ext cx="9144000" cy="2387600"/>
          </a:xfrm>
          <a:effectLst>
            <a:outerShdw blurRad="127000" dist="63500" dir="2700000" algn="tl" rotWithShape="0">
              <a:prstClr val="black">
                <a:alpha val="40000"/>
              </a:prstClr>
            </a:outerShdw>
          </a:effectLst>
        </p:spPr>
        <p:txBody>
          <a:bodyPr/>
          <a:lstStyle/>
          <a:p>
            <a:pPr algn="l"/>
            <a:r>
              <a:rPr lang="nl-NL" sz="11500" spc="300" dirty="0">
                <a:effectLst>
                  <a:outerShdw blurRad="50800" dist="50800" dir="2700000" algn="tl" rotWithShape="0">
                    <a:schemeClr val="bg1">
                      <a:alpha val="60000"/>
                    </a:schemeClr>
                  </a:outerShdw>
                </a:effectLst>
                <a:latin typeface="Congenial Black" panose="020F0502020204030204" pitchFamily="2" charset="0"/>
              </a:rPr>
              <a:t>Einde</a:t>
            </a:r>
            <a:endParaRPr lang="nl-NL" spc="300" dirty="0">
              <a:effectLst>
                <a:outerShdw blurRad="50800" dist="50800" dir="2700000" algn="tl" rotWithShape="0">
                  <a:schemeClr val="bg1">
                    <a:alpha val="60000"/>
                  </a:schemeClr>
                </a:outerShdw>
              </a:effectLst>
              <a:latin typeface="Congenial Black" panose="020F0502020204030204" pitchFamily="2" charset="0"/>
            </a:endParaRPr>
          </a:p>
        </p:txBody>
      </p:sp>
      <p:sp>
        <p:nvSpPr>
          <p:cNvPr id="6" name="Ondertitel 2">
            <a:extLst>
              <a:ext uri="{FF2B5EF4-FFF2-40B4-BE49-F238E27FC236}">
                <a16:creationId xmlns:a16="http://schemas.microsoft.com/office/drawing/2014/main" id="{3F635C93-914F-CDF6-F130-66DCDA4C98ED}"/>
              </a:ext>
            </a:extLst>
          </p:cNvPr>
          <p:cNvSpPr>
            <a:spLocks noGrp="1"/>
          </p:cNvSpPr>
          <p:nvPr>
            <p:ph type="subTitle" idx="1"/>
          </p:nvPr>
        </p:nvSpPr>
        <p:spPr>
          <a:xfrm>
            <a:off x="578261" y="2475948"/>
            <a:ext cx="9144000" cy="1655762"/>
          </a:xfrm>
          <a:noFill/>
          <a:effectLst>
            <a:outerShdw blurRad="127000" dist="63500" dir="2700000" algn="tl" rotWithShape="0">
              <a:prstClr val="black">
                <a:alpha val="40000"/>
              </a:prstClr>
            </a:outerShdw>
          </a:effectLst>
        </p:spPr>
        <p:txBody>
          <a:bodyPr>
            <a:normAutofit/>
          </a:bodyPr>
          <a:lstStyle/>
          <a:p>
            <a:pPr algn="l"/>
            <a:r>
              <a:rPr lang="nl-NL" sz="3600" b="1" i="1" spc="600" dirty="0">
                <a:solidFill>
                  <a:schemeClr val="accent2">
                    <a:lumMod val="60000"/>
                    <a:lumOff val="40000"/>
                  </a:schemeClr>
                </a:solidFill>
                <a:effectLst>
                  <a:outerShdw blurRad="50800" dist="50800" dir="2700000" algn="tl" rotWithShape="0">
                    <a:schemeClr val="bg1">
                      <a:alpha val="40000"/>
                    </a:schemeClr>
                  </a:outerShdw>
                </a:effectLst>
                <a:latin typeface="Congenial SemiBold" panose="020F0502020204030204" pitchFamily="2" charset="0"/>
              </a:rPr>
              <a:t>Bedankt voor het spelen</a:t>
            </a:r>
          </a:p>
        </p:txBody>
      </p:sp>
      <p:sp>
        <p:nvSpPr>
          <p:cNvPr id="99" name="Tekstvak 98">
            <a:extLst>
              <a:ext uri="{FF2B5EF4-FFF2-40B4-BE49-F238E27FC236}">
                <a16:creationId xmlns:a16="http://schemas.microsoft.com/office/drawing/2014/main" id="{5E0366F4-C50A-7C40-E4F5-099E79A498E7}"/>
              </a:ext>
            </a:extLst>
          </p:cNvPr>
          <p:cNvSpPr txBox="1"/>
          <p:nvPr/>
        </p:nvSpPr>
        <p:spPr>
          <a:xfrm>
            <a:off x="0" y="4121395"/>
            <a:ext cx="12192000" cy="1200329"/>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nl-NL" sz="3600" dirty="0">
                <a:solidFill>
                  <a:schemeClr val="bg1"/>
                </a:solidFill>
              </a:rPr>
              <a:t>Scan de </a:t>
            </a:r>
            <a:r>
              <a:rPr lang="nl-NL" sz="3600" dirty="0" err="1">
                <a:solidFill>
                  <a:schemeClr val="bg1"/>
                </a:solidFill>
              </a:rPr>
              <a:t>qr</a:t>
            </a:r>
            <a:r>
              <a:rPr lang="nl-NL" sz="3600" dirty="0">
                <a:solidFill>
                  <a:schemeClr val="bg1"/>
                </a:solidFill>
              </a:rPr>
              <a:t>-code om een review achter te laten &amp;</a:t>
            </a:r>
          </a:p>
          <a:p>
            <a:pPr algn="ctr"/>
            <a:r>
              <a:rPr lang="nl-NL" sz="3600" dirty="0">
                <a:solidFill>
                  <a:schemeClr val="bg1"/>
                </a:solidFill>
              </a:rPr>
              <a:t>volg ons op de </a:t>
            </a:r>
            <a:r>
              <a:rPr lang="nl-NL" sz="3600" dirty="0" err="1">
                <a:solidFill>
                  <a:schemeClr val="bg1"/>
                </a:solidFill>
              </a:rPr>
              <a:t>socials</a:t>
            </a:r>
            <a:r>
              <a:rPr lang="nl-NL" sz="3600" dirty="0">
                <a:solidFill>
                  <a:schemeClr val="bg1"/>
                </a:solidFill>
              </a:rPr>
              <a:t> hieronder</a:t>
            </a:r>
          </a:p>
        </p:txBody>
      </p:sp>
      <p:grpSp>
        <p:nvGrpSpPr>
          <p:cNvPr id="137" name="Groep 136">
            <a:extLst>
              <a:ext uri="{FF2B5EF4-FFF2-40B4-BE49-F238E27FC236}">
                <a16:creationId xmlns:a16="http://schemas.microsoft.com/office/drawing/2014/main" id="{FFC65AC1-5455-F4A3-4B3B-1878B0CD8DE7}"/>
              </a:ext>
            </a:extLst>
          </p:cNvPr>
          <p:cNvGrpSpPr/>
          <p:nvPr/>
        </p:nvGrpSpPr>
        <p:grpSpPr>
          <a:xfrm>
            <a:off x="687216" y="5992061"/>
            <a:ext cx="3387858" cy="584775"/>
            <a:chOff x="4834922" y="5812405"/>
            <a:chExt cx="3387858" cy="584775"/>
          </a:xfrm>
          <a:effectLst>
            <a:outerShdw blurRad="127000" dist="63500" dir="2700000" algn="tl" rotWithShape="0">
              <a:prstClr val="black">
                <a:alpha val="40000"/>
              </a:prstClr>
            </a:outerShdw>
          </a:effectLst>
        </p:grpSpPr>
        <p:sp>
          <p:nvSpPr>
            <p:cNvPr id="100" name="Tekstvak 99">
              <a:extLst>
                <a:ext uri="{FF2B5EF4-FFF2-40B4-BE49-F238E27FC236}">
                  <a16:creationId xmlns:a16="http://schemas.microsoft.com/office/drawing/2014/main" id="{D651C9EF-9960-493A-181E-3510CA27C160}"/>
                </a:ext>
              </a:extLst>
            </p:cNvPr>
            <p:cNvSpPr txBox="1"/>
            <p:nvPr/>
          </p:nvSpPr>
          <p:spPr>
            <a:xfrm>
              <a:off x="5149208" y="5812405"/>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05" name="Graphic 103">
              <a:extLst>
                <a:ext uri="{FF2B5EF4-FFF2-40B4-BE49-F238E27FC236}">
                  <a16:creationId xmlns:a16="http://schemas.microsoft.com/office/drawing/2014/main" id="{744DAD39-01BD-66F3-2B26-F1373EDD916D}"/>
                </a:ext>
              </a:extLst>
            </p:cNvPr>
            <p:cNvSpPr>
              <a:spLocks noChangeAspect="1"/>
            </p:cNvSpPr>
            <p:nvPr/>
          </p:nvSpPr>
          <p:spPr>
            <a:xfrm>
              <a:off x="4834922" y="5853108"/>
              <a:ext cx="448002" cy="515540"/>
            </a:xfrm>
            <a:custGeom>
              <a:avLst/>
              <a:gdLst>
                <a:gd name="connsiteX0" fmla="*/ 1527143 w 2907685"/>
                <a:gd name="connsiteY0" fmla="*/ 2790 h 3346018"/>
                <a:gd name="connsiteX1" fmla="*/ 2072353 w 2907685"/>
                <a:gd name="connsiteY1" fmla="*/ 0 h 3346018"/>
                <a:gd name="connsiteX2" fmla="*/ 2316615 w 2907685"/>
                <a:gd name="connsiteY2" fmla="*/ 581698 h 3346018"/>
                <a:gd name="connsiteX3" fmla="*/ 2316391 w 2907685"/>
                <a:gd name="connsiteY3" fmla="*/ 581475 h 3346018"/>
                <a:gd name="connsiteX4" fmla="*/ 2904561 w 2907685"/>
                <a:gd name="connsiteY4" fmla="*/ 830870 h 3346018"/>
                <a:gd name="connsiteX5" fmla="*/ 2907686 w 2907685"/>
                <a:gd name="connsiteY5" fmla="*/ 831093 h 3346018"/>
                <a:gd name="connsiteX6" fmla="*/ 2907686 w 2907685"/>
                <a:gd name="connsiteY6" fmla="*/ 1393040 h 3346018"/>
                <a:gd name="connsiteX7" fmla="*/ 2312821 w 2907685"/>
                <a:gd name="connsiteY7" fmla="*/ 1253892 h 3346018"/>
                <a:gd name="connsiteX8" fmla="*/ 2321971 w 2907685"/>
                <a:gd name="connsiteY8" fmla="*/ 1257686 h 3346018"/>
                <a:gd name="connsiteX9" fmla="*/ 2090206 w 2907685"/>
                <a:gd name="connsiteY9" fmla="*/ 1124229 h 3346018"/>
                <a:gd name="connsiteX10" fmla="*/ 2096009 w 2907685"/>
                <a:gd name="connsiteY10" fmla="*/ 1128023 h 3346018"/>
                <a:gd name="connsiteX11" fmla="*/ 2093219 w 2907685"/>
                <a:gd name="connsiteY11" fmla="*/ 2348105 h 3346018"/>
                <a:gd name="connsiteX12" fmla="*/ 1902742 w 2907685"/>
                <a:gd name="connsiteY12" fmla="*/ 2900902 h 3346018"/>
                <a:gd name="connsiteX13" fmla="*/ 1904974 w 2907685"/>
                <a:gd name="connsiteY13" fmla="*/ 2897443 h 3346018"/>
                <a:gd name="connsiteX14" fmla="*/ 1082473 w 2907685"/>
                <a:gd name="connsiteY14" fmla="*/ 3345015 h 3346018"/>
                <a:gd name="connsiteX15" fmla="*/ 1080911 w 2907685"/>
                <a:gd name="connsiteY15" fmla="*/ 3345015 h 3346018"/>
                <a:gd name="connsiteX16" fmla="*/ 1034714 w 2907685"/>
                <a:gd name="connsiteY16" fmla="*/ 3346019 h 3346018"/>
                <a:gd name="connsiteX17" fmla="*/ 507470 w 2907685"/>
                <a:gd name="connsiteY17" fmla="*/ 3198837 h 3346018"/>
                <a:gd name="connsiteX18" fmla="*/ 511933 w 2907685"/>
                <a:gd name="connsiteY18" fmla="*/ 3201403 h 3346018"/>
                <a:gd name="connsiteX19" fmla="*/ 3324 w 2907685"/>
                <a:gd name="connsiteY19" fmla="*/ 2409812 h 3346018"/>
                <a:gd name="connsiteX20" fmla="*/ 2878 w 2907685"/>
                <a:gd name="connsiteY20" fmla="*/ 2405237 h 3346018"/>
                <a:gd name="connsiteX21" fmla="*/ 1539 w 2907685"/>
                <a:gd name="connsiteY21" fmla="*/ 2197464 h 3346018"/>
                <a:gd name="connsiteX22" fmla="*/ 1046096 w 2907685"/>
                <a:gd name="connsiteY22" fmla="*/ 1251661 h 3346018"/>
                <a:gd name="connsiteX23" fmla="*/ 1225080 w 2907685"/>
                <a:gd name="connsiteY23" fmla="*/ 1266836 h 3346018"/>
                <a:gd name="connsiteX24" fmla="*/ 1218831 w 2907685"/>
                <a:gd name="connsiteY24" fmla="*/ 1265944 h 3346018"/>
                <a:gd name="connsiteX25" fmla="*/ 1213252 w 2907685"/>
                <a:gd name="connsiteY25" fmla="*/ 1885023 h 3346018"/>
                <a:gd name="connsiteX26" fmla="*/ 1054800 w 2907685"/>
                <a:gd name="connsiteY26" fmla="*/ 1858019 h 3346018"/>
                <a:gd name="connsiteX27" fmla="*/ 603434 w 2907685"/>
                <a:gd name="connsiteY27" fmla="*/ 2177267 h 3346018"/>
                <a:gd name="connsiteX28" fmla="*/ 602430 w 2907685"/>
                <a:gd name="connsiteY28" fmla="*/ 2180614 h 3346018"/>
                <a:gd name="connsiteX29" fmla="*/ 578997 w 2907685"/>
                <a:gd name="connsiteY29" fmla="*/ 2339736 h 3346018"/>
                <a:gd name="connsiteX30" fmla="*/ 583125 w 2907685"/>
                <a:gd name="connsiteY30" fmla="*/ 2407804 h 3346018"/>
                <a:gd name="connsiteX31" fmla="*/ 582902 w 2907685"/>
                <a:gd name="connsiteY31" fmla="*/ 2405126 h 3346018"/>
                <a:gd name="connsiteX32" fmla="*/ 1051675 w 2907685"/>
                <a:gd name="connsiteY32" fmla="*/ 2805719 h 3346018"/>
                <a:gd name="connsiteX33" fmla="*/ 1071872 w 2907685"/>
                <a:gd name="connsiteY33" fmla="*/ 2805273 h 3346018"/>
                <a:gd name="connsiteX34" fmla="*/ 1070868 w 2907685"/>
                <a:gd name="connsiteY34" fmla="*/ 2805273 h 3346018"/>
                <a:gd name="connsiteX35" fmla="*/ 1455951 w 2907685"/>
                <a:gd name="connsiteY35" fmla="*/ 2582770 h 3346018"/>
                <a:gd name="connsiteX36" fmla="*/ 1457067 w 2907685"/>
                <a:gd name="connsiteY36" fmla="*/ 2580762 h 3346018"/>
                <a:gd name="connsiteX37" fmla="*/ 1514088 w 2907685"/>
                <a:gd name="connsiteY37" fmla="*/ 2434472 h 3346018"/>
                <a:gd name="connsiteX38" fmla="*/ 1514199 w 2907685"/>
                <a:gd name="connsiteY38" fmla="*/ 2432910 h 3346018"/>
                <a:gd name="connsiteX39" fmla="*/ 1523907 w 2907685"/>
                <a:gd name="connsiteY39" fmla="*/ 1685507 h 3346018"/>
                <a:gd name="connsiteX40" fmla="*/ 1526697 w 2907685"/>
                <a:gd name="connsiteY40" fmla="*/ 2455 h 33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07685" h="3346018">
                  <a:moveTo>
                    <a:pt x="1527143" y="2790"/>
                  </a:moveTo>
                  <a:cubicBezTo>
                    <a:pt x="1709809" y="0"/>
                    <a:pt x="1891137" y="1451"/>
                    <a:pt x="2072353" y="0"/>
                  </a:cubicBezTo>
                  <a:cubicBezTo>
                    <a:pt x="2078378" y="226631"/>
                    <a:pt x="2170325" y="430611"/>
                    <a:pt x="2316615" y="581698"/>
                  </a:cubicBezTo>
                  <a:lnTo>
                    <a:pt x="2316391" y="581475"/>
                  </a:lnTo>
                  <a:cubicBezTo>
                    <a:pt x="2473839" y="723301"/>
                    <a:pt x="2678711" y="815248"/>
                    <a:pt x="2904561" y="830870"/>
                  </a:cubicBezTo>
                  <a:lnTo>
                    <a:pt x="2907686" y="831093"/>
                  </a:lnTo>
                  <a:lnTo>
                    <a:pt x="2907686" y="1393040"/>
                  </a:lnTo>
                  <a:cubicBezTo>
                    <a:pt x="2694333" y="1387684"/>
                    <a:pt x="2493702" y="1338474"/>
                    <a:pt x="2312821" y="1253892"/>
                  </a:cubicBezTo>
                  <a:lnTo>
                    <a:pt x="2321971" y="1257686"/>
                  </a:lnTo>
                  <a:cubicBezTo>
                    <a:pt x="2234487" y="1215618"/>
                    <a:pt x="2160506" y="1172434"/>
                    <a:pt x="2090206" y="1124229"/>
                  </a:cubicBezTo>
                  <a:lnTo>
                    <a:pt x="2096009" y="1128023"/>
                  </a:lnTo>
                  <a:cubicBezTo>
                    <a:pt x="2094670" y="1535201"/>
                    <a:pt x="2097348" y="1942378"/>
                    <a:pt x="2093219" y="2348105"/>
                  </a:cubicBezTo>
                  <a:cubicBezTo>
                    <a:pt x="2081726" y="2554874"/>
                    <a:pt x="2012989" y="2743454"/>
                    <a:pt x="1902742" y="2900902"/>
                  </a:cubicBezTo>
                  <a:lnTo>
                    <a:pt x="1904974" y="2897443"/>
                  </a:lnTo>
                  <a:cubicBezTo>
                    <a:pt x="1720633" y="3161456"/>
                    <a:pt x="1422029" y="3334749"/>
                    <a:pt x="1082473" y="3345015"/>
                  </a:cubicBezTo>
                  <a:lnTo>
                    <a:pt x="1080911" y="3345015"/>
                  </a:lnTo>
                  <a:cubicBezTo>
                    <a:pt x="1067186" y="3345684"/>
                    <a:pt x="1051006" y="3346019"/>
                    <a:pt x="1034714" y="3346019"/>
                  </a:cubicBezTo>
                  <a:cubicBezTo>
                    <a:pt x="841670" y="3346019"/>
                    <a:pt x="661236" y="3292234"/>
                    <a:pt x="507470" y="3198837"/>
                  </a:cubicBezTo>
                  <a:lnTo>
                    <a:pt x="511933" y="3201403"/>
                  </a:lnTo>
                  <a:cubicBezTo>
                    <a:pt x="232076" y="3033020"/>
                    <a:pt x="39032" y="2744905"/>
                    <a:pt x="3324" y="2409812"/>
                  </a:cubicBezTo>
                  <a:lnTo>
                    <a:pt x="2878" y="2405237"/>
                  </a:lnTo>
                  <a:cubicBezTo>
                    <a:pt x="88" y="2335496"/>
                    <a:pt x="-1251" y="2265754"/>
                    <a:pt x="1539" y="2197464"/>
                  </a:cubicBezTo>
                  <a:cubicBezTo>
                    <a:pt x="56216" y="1664194"/>
                    <a:pt x="503007" y="1251661"/>
                    <a:pt x="1046096" y="1251661"/>
                  </a:cubicBezTo>
                  <a:cubicBezTo>
                    <a:pt x="1107133" y="1251661"/>
                    <a:pt x="1166944" y="1256905"/>
                    <a:pt x="1225080" y="1266836"/>
                  </a:cubicBezTo>
                  <a:lnTo>
                    <a:pt x="1218831" y="1265944"/>
                  </a:lnTo>
                  <a:cubicBezTo>
                    <a:pt x="1221621" y="1472266"/>
                    <a:pt x="1213252" y="1678700"/>
                    <a:pt x="1213252" y="1885023"/>
                  </a:cubicBezTo>
                  <a:cubicBezTo>
                    <a:pt x="1166051" y="1867950"/>
                    <a:pt x="1111597" y="1858019"/>
                    <a:pt x="1054800" y="1858019"/>
                  </a:cubicBezTo>
                  <a:cubicBezTo>
                    <a:pt x="846357" y="1858019"/>
                    <a:pt x="669047" y="1991253"/>
                    <a:pt x="603434" y="2177267"/>
                  </a:cubicBezTo>
                  <a:lnTo>
                    <a:pt x="602430" y="2180614"/>
                  </a:lnTo>
                  <a:cubicBezTo>
                    <a:pt x="587589" y="2228262"/>
                    <a:pt x="578997" y="2283050"/>
                    <a:pt x="578997" y="2339736"/>
                  </a:cubicBezTo>
                  <a:cubicBezTo>
                    <a:pt x="578997" y="2362723"/>
                    <a:pt x="580447" y="2385486"/>
                    <a:pt x="583125" y="2407804"/>
                  </a:cubicBezTo>
                  <a:lnTo>
                    <a:pt x="582902" y="2405126"/>
                  </a:lnTo>
                  <a:cubicBezTo>
                    <a:pt x="619949" y="2633430"/>
                    <a:pt x="815671" y="2805719"/>
                    <a:pt x="1051675" y="2805719"/>
                  </a:cubicBezTo>
                  <a:cubicBezTo>
                    <a:pt x="1058482" y="2805719"/>
                    <a:pt x="1065177" y="2805608"/>
                    <a:pt x="1071872" y="2805273"/>
                  </a:cubicBezTo>
                  <a:lnTo>
                    <a:pt x="1070868" y="2805273"/>
                  </a:lnTo>
                  <a:cubicBezTo>
                    <a:pt x="1234118" y="2800363"/>
                    <a:pt x="1375833" y="2712545"/>
                    <a:pt x="1455951" y="2582770"/>
                  </a:cubicBezTo>
                  <a:lnTo>
                    <a:pt x="1457067" y="2580762"/>
                  </a:lnTo>
                  <a:cubicBezTo>
                    <a:pt x="1486861" y="2539252"/>
                    <a:pt x="1507281" y="2489038"/>
                    <a:pt x="1514088" y="2434472"/>
                  </a:cubicBezTo>
                  <a:lnTo>
                    <a:pt x="1514199" y="2432910"/>
                  </a:lnTo>
                  <a:cubicBezTo>
                    <a:pt x="1528148" y="2183292"/>
                    <a:pt x="1522568" y="1935125"/>
                    <a:pt x="1523907" y="1685507"/>
                  </a:cubicBezTo>
                  <a:cubicBezTo>
                    <a:pt x="1525246" y="1123560"/>
                    <a:pt x="1522568" y="562952"/>
                    <a:pt x="1526697" y="2455"/>
                  </a:cubicBezTo>
                  <a:close/>
                </a:path>
              </a:pathLst>
            </a:custGeom>
            <a:solidFill>
              <a:schemeClr val="bg1"/>
            </a:solidFill>
            <a:ln w="111323" cap="flat">
              <a:noFill/>
              <a:prstDash val="solid"/>
              <a:miter/>
            </a:ln>
          </p:spPr>
          <p:txBody>
            <a:bodyPr rtlCol="0" anchor="ctr"/>
            <a:lstStyle/>
            <a:p>
              <a:endParaRPr lang="nl-NL" dirty="0">
                <a:solidFill>
                  <a:schemeClr val="bg1"/>
                </a:solidFill>
              </a:endParaRPr>
            </a:p>
          </p:txBody>
        </p:sp>
      </p:grpSp>
      <p:grpSp>
        <p:nvGrpSpPr>
          <p:cNvPr id="136" name="Groep 135">
            <a:extLst>
              <a:ext uri="{FF2B5EF4-FFF2-40B4-BE49-F238E27FC236}">
                <a16:creationId xmlns:a16="http://schemas.microsoft.com/office/drawing/2014/main" id="{9CDA4A35-2A71-3B15-5F14-E57CF90DA2F9}"/>
              </a:ext>
            </a:extLst>
          </p:cNvPr>
          <p:cNvGrpSpPr/>
          <p:nvPr/>
        </p:nvGrpSpPr>
        <p:grpSpPr>
          <a:xfrm>
            <a:off x="604382" y="5321724"/>
            <a:ext cx="3336977" cy="584775"/>
            <a:chOff x="575986" y="5814817"/>
            <a:chExt cx="3336977" cy="584775"/>
          </a:xfrm>
          <a:effectLst>
            <a:outerShdw blurRad="127000" dist="63500" dir="2700000" algn="tl" rotWithShape="0">
              <a:prstClr val="black">
                <a:alpha val="40000"/>
              </a:prstClr>
            </a:outerShdw>
          </a:effectLst>
        </p:grpSpPr>
        <p:sp>
          <p:nvSpPr>
            <p:cNvPr id="126" name="Tekstvak 125">
              <a:extLst>
                <a:ext uri="{FF2B5EF4-FFF2-40B4-BE49-F238E27FC236}">
                  <a16:creationId xmlns:a16="http://schemas.microsoft.com/office/drawing/2014/main" id="{9D2856C3-6047-3205-B0E1-89CDCB299AEA}"/>
                </a:ext>
              </a:extLst>
            </p:cNvPr>
            <p:cNvSpPr txBox="1"/>
            <p:nvPr/>
          </p:nvSpPr>
          <p:spPr>
            <a:xfrm>
              <a:off x="1106822" y="5814817"/>
              <a:ext cx="2806141"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35" name="Graphic 133">
              <a:extLst>
                <a:ext uri="{FF2B5EF4-FFF2-40B4-BE49-F238E27FC236}">
                  <a16:creationId xmlns:a16="http://schemas.microsoft.com/office/drawing/2014/main" id="{8B022996-279B-1A96-A7F5-69C630E2A985}"/>
                </a:ext>
              </a:extLst>
            </p:cNvPr>
            <p:cNvSpPr>
              <a:spLocks noChangeAspect="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pic>
        <p:nvPicPr>
          <p:cNvPr id="3" name="Afbeelding 2">
            <a:extLst>
              <a:ext uri="{FF2B5EF4-FFF2-40B4-BE49-F238E27FC236}">
                <a16:creationId xmlns:a16="http://schemas.microsoft.com/office/drawing/2014/main" id="{C68A97F8-03BC-7CB3-8180-03A2F354F3C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361512" y="1176121"/>
            <a:ext cx="2237912" cy="2237912"/>
          </a:xfrm>
          <a:prstGeom prst="rect">
            <a:avLst/>
          </a:prstGeom>
        </p:spPr>
      </p:pic>
      <p:grpSp>
        <p:nvGrpSpPr>
          <p:cNvPr id="10" name="Groep 9">
            <a:extLst>
              <a:ext uri="{FF2B5EF4-FFF2-40B4-BE49-F238E27FC236}">
                <a16:creationId xmlns:a16="http://schemas.microsoft.com/office/drawing/2014/main" id="{F92BC327-5D22-80CB-6115-A1E4842CE894}"/>
              </a:ext>
            </a:extLst>
          </p:cNvPr>
          <p:cNvGrpSpPr/>
          <p:nvPr/>
        </p:nvGrpSpPr>
        <p:grpSpPr>
          <a:xfrm>
            <a:off x="7674392" y="5356341"/>
            <a:ext cx="4095737" cy="584775"/>
            <a:chOff x="575986" y="5814817"/>
            <a:chExt cx="4095737" cy="584775"/>
          </a:xfrm>
          <a:effectLst>
            <a:outerShdw blurRad="127000" dist="63500" dir="2700000" algn="tl" rotWithShape="0">
              <a:prstClr val="black">
                <a:alpha val="40000"/>
              </a:prstClr>
            </a:outerShdw>
          </a:effectLst>
        </p:grpSpPr>
        <p:sp>
          <p:nvSpPr>
            <p:cNvPr id="11" name="Tekstvak 10">
              <a:extLst>
                <a:ext uri="{FF2B5EF4-FFF2-40B4-BE49-F238E27FC236}">
                  <a16:creationId xmlns:a16="http://schemas.microsoft.com/office/drawing/2014/main" id="{FB349CE3-2B51-6384-C28F-EBB3CBD0383D}"/>
                </a:ext>
              </a:extLst>
            </p:cNvPr>
            <p:cNvSpPr txBox="1"/>
            <p:nvPr/>
          </p:nvSpPr>
          <p:spPr>
            <a:xfrm>
              <a:off x="1276656" y="5814817"/>
              <a:ext cx="3395067" cy="584775"/>
            </a:xfrm>
            <a:prstGeom prst="rect">
              <a:avLst/>
            </a:prstGeom>
            <a:noFill/>
          </p:spPr>
          <p:txBody>
            <a:bodyPr wrap="square" rtlCol="0">
              <a:spAutoFit/>
            </a:bodyPr>
            <a:lstStyle/>
            <a:p>
              <a:r>
                <a:rPr lang="nl-NL" sz="3200" dirty="0">
                  <a:solidFill>
                    <a:schemeClr val="bg1"/>
                  </a:solidFill>
                </a:rPr>
                <a:t>@hosterzeeland</a:t>
              </a:r>
              <a:endParaRPr lang="nl-NL" sz="3600" dirty="0">
                <a:solidFill>
                  <a:schemeClr val="bg1"/>
                </a:solidFill>
              </a:endParaRPr>
            </a:p>
          </p:txBody>
        </p:sp>
        <p:sp>
          <p:nvSpPr>
            <p:cNvPr id="12" name="Graphic 133">
              <a:extLst>
                <a:ext uri="{FF2B5EF4-FFF2-40B4-BE49-F238E27FC236}">
                  <a16:creationId xmlns:a16="http://schemas.microsoft.com/office/drawing/2014/main" id="{60BC9ADF-AB9A-0BC5-9018-46B2C76866A5}"/>
                </a:ext>
              </a:extLst>
            </p:cNvPr>
            <p:cNvSpPr>
              <a:spLocks noChangeAspect="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spTree>
    <p:extLst>
      <p:ext uri="{BB962C8B-B14F-4D97-AF65-F5344CB8AC3E}">
        <p14:creationId xmlns:p14="http://schemas.microsoft.com/office/powerpoint/2010/main" val="2688274080"/>
      </p:ext>
    </p:extLst>
  </p:cSld>
  <p:clrMapOvr>
    <a:masterClrMapping/>
  </p:clrMapOvr>
  <p:transition spd="slow">
    <p:push dir="u"/>
  </p:transition>
</p:sld>
</file>

<file path=ppt/theme/theme1.xml><?xml version="1.0" encoding="utf-8"?>
<a:theme xmlns:a="http://schemas.openxmlformats.org/drawingml/2006/main" name="Kantoorthema">
  <a:themeElements>
    <a:clrScheme name="Roo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Aangepast 2">
      <a:majorFont>
        <a:latin typeface="Congenial Black"/>
        <a:ea typeface=""/>
        <a:cs typeface=""/>
      </a:majorFont>
      <a:minorFont>
        <a:latin typeface="Congenial"/>
        <a:ea typeface=""/>
        <a:cs typeface=""/>
      </a:minorFont>
    </a:fontScheme>
    <a:fmtScheme name="Extreme schadu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fb6348f-7269-4368-8f55-3167c3408f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4F739D86B6EF49917299AC314AF904" ma:contentTypeVersion="16" ma:contentTypeDescription="Een nieuw document maken." ma:contentTypeScope="" ma:versionID="65f97cf3d6d989742877185fe569564a">
  <xsd:schema xmlns:xsd="http://www.w3.org/2001/XMLSchema" xmlns:xs="http://www.w3.org/2001/XMLSchema" xmlns:p="http://schemas.microsoft.com/office/2006/metadata/properties" xmlns:ns3="6fb6348f-7269-4368-8f55-3167c3408fa0" xmlns:ns4="038b2640-8121-48df-855b-728195a4334d" targetNamespace="http://schemas.microsoft.com/office/2006/metadata/properties" ma:root="true" ma:fieldsID="5581c751e5c9b60b045fb4b5dfb9c5b1" ns3:_="" ns4:_="">
    <xsd:import namespace="6fb6348f-7269-4368-8f55-3167c3408fa0"/>
    <xsd:import namespace="038b2640-8121-48df-855b-728195a4334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6348f-7269-4368-8f55-3167c3408f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8b2640-8121-48df-855b-728195a4334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A077C7-0A9D-4EBC-B8BA-8A95B6433CE9}">
  <ds:schemaRefs>
    <ds:schemaRef ds:uri="http://purl.org/dc/dcmitype/"/>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038b2640-8121-48df-855b-728195a4334d"/>
    <ds:schemaRef ds:uri="6fb6348f-7269-4368-8f55-3167c3408fa0"/>
  </ds:schemaRefs>
</ds:datastoreItem>
</file>

<file path=customXml/itemProps2.xml><?xml version="1.0" encoding="utf-8"?>
<ds:datastoreItem xmlns:ds="http://schemas.openxmlformats.org/officeDocument/2006/customXml" ds:itemID="{2C77750A-DFE2-42F3-848E-344F88A656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b6348f-7269-4368-8f55-3167c3408fa0"/>
    <ds:schemaRef ds:uri="038b2640-8121-48df-855b-728195a43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1D84D3-C8D3-4B4A-879A-FFD89736AA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1463</TotalTime>
  <Words>538</Words>
  <Application>Microsoft Office PowerPoint</Application>
  <PresentationFormat>Breedbeeld</PresentationFormat>
  <Paragraphs>77</Paragraphs>
  <Slides>9</Slides>
  <Notes>1</Notes>
  <HiddenSlides>0</HiddenSlides>
  <MMClips>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vt:i4>
      </vt:variant>
    </vt:vector>
  </HeadingPairs>
  <TitlesOfParts>
    <vt:vector size="15" baseType="lpstr">
      <vt:lpstr>Aptos</vt:lpstr>
      <vt:lpstr>Arial</vt:lpstr>
      <vt:lpstr>Congenial</vt:lpstr>
      <vt:lpstr>Congenial Black</vt:lpstr>
      <vt:lpstr>Congenial SemiBold</vt:lpstr>
      <vt:lpstr>Kantoorthema</vt:lpstr>
      <vt:lpstr>De HosterZeeland Pubquiz</vt:lpstr>
      <vt:lpstr>PowerPoint-presentatie</vt:lpstr>
      <vt:lpstr>PowerPoint-presentatie</vt:lpstr>
      <vt:lpstr>PowerPoint-presentatie</vt:lpstr>
      <vt:lpstr>PowerPoint-presentatie</vt:lpstr>
      <vt:lpstr>PowerPoint-presentatie</vt:lpstr>
      <vt:lpstr>PowerPoint-presentatie</vt:lpstr>
      <vt:lpstr>PowerPoint-presentatie</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Owen Hoek</dc:creator>
  <cp:lastModifiedBy>Owen Hoek</cp:lastModifiedBy>
  <cp:revision>1</cp:revision>
  <dcterms:created xsi:type="dcterms:W3CDTF">2025-10-14T07:38:38Z</dcterms:created>
  <dcterms:modified xsi:type="dcterms:W3CDTF">2026-02-17T12:20:06Z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0x010100794F739D86B6EF49917299AC314AF904</vt:lpwstr>
  </property>
</Properties>
</file>